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 SemiBold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Montserrat Medium"/>
      <p:regular r:id="rId20"/>
      <p:bold r:id="rId21"/>
      <p:italic r:id="rId22"/>
      <p:boldItalic r:id="rId23"/>
    </p:embeddedFont>
    <p:embeddedFont>
      <p:font typeface="PT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8" roundtripDataSignature="AMtx7mgmWGvAbnTsqJ6bmahyT9IdlmKZ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regular.fntdata"/><Relationship Id="rId22" Type="http://schemas.openxmlformats.org/officeDocument/2006/relationships/font" Target="fonts/MontserratMedium-italic.fntdata"/><Relationship Id="rId21" Type="http://schemas.openxmlformats.org/officeDocument/2006/relationships/font" Target="fonts/MontserratMedium-bold.fntdata"/><Relationship Id="rId24" Type="http://schemas.openxmlformats.org/officeDocument/2006/relationships/font" Target="fonts/PTSans-regular.fntdata"/><Relationship Id="rId23" Type="http://schemas.openxmlformats.org/officeDocument/2006/relationships/font" Target="fonts/Montserrat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ans-italic.fntdata"/><Relationship Id="rId25" Type="http://schemas.openxmlformats.org/officeDocument/2006/relationships/font" Target="fonts/PTSans-bold.fntdata"/><Relationship Id="rId28" Type="http://customschemas.google.com/relationships/presentationmetadata" Target="metadata"/><Relationship Id="rId27" Type="http://schemas.openxmlformats.org/officeDocument/2006/relationships/font" Target="fonts/PT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SemiBold-bold.fntdata"/><Relationship Id="rId12" Type="http://schemas.openxmlformats.org/officeDocument/2006/relationships/font" Target="fonts/MontserratSemiBold-regular.fntdata"/><Relationship Id="rId15" Type="http://schemas.openxmlformats.org/officeDocument/2006/relationships/font" Target="fonts/MontserratSemiBold-boldItalic.fntdata"/><Relationship Id="rId14" Type="http://schemas.openxmlformats.org/officeDocument/2006/relationships/font" Target="fonts/MontserratSemiBold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italic.fntdata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17.jpg>
</file>

<file path=ppt/media/image2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1931e1f200_0_2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1931e1f200_0_2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1931e1f20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21931e1f20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12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14" name="Google Shape;14;p12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1967863" y="-2019912"/>
            <a:ext cx="5174725" cy="9193748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Montserrat SemiBold"/>
              <a:buNone/>
              <a:defRPr sz="12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80" name="Google Shape;80;p21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81" name="Google Shape;81;p21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2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85" name="Google Shape;85;p22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g21931e1f200_0_26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8725" y="-23425"/>
            <a:ext cx="4613648" cy="519034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g21931e1f200_0_268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21931e1f200_0_268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0" name="Google Shape;90;g21931e1f200_0_268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1" name="Google Shape;91;g21931e1f200_0_268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4056"/>
              </a:buClr>
              <a:buSzPts val="1800"/>
              <a:buChar char="●"/>
              <a:defRPr>
                <a:solidFill>
                  <a:srgbClr val="204056"/>
                </a:solidFill>
              </a:defRPr>
            </a:lvl1pPr>
            <a:lvl2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01823"/>
              </a:buClr>
              <a:buSzPts val="1600"/>
              <a:buChar char="○"/>
              <a:defRPr sz="1600">
                <a:solidFill>
                  <a:srgbClr val="A01823"/>
                </a:solidFill>
              </a:defRPr>
            </a:lvl2pPr>
            <a:lvl3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071F"/>
              </a:buClr>
              <a:buSzPts val="1600"/>
              <a:buChar char="■"/>
              <a:defRPr sz="1600">
                <a:solidFill>
                  <a:srgbClr val="56071F"/>
                </a:solidFill>
              </a:defRPr>
            </a:lvl3pPr>
            <a:lvl4pPr indent="-3302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838E"/>
              </a:buClr>
              <a:buSzPts val="1600"/>
              <a:buChar char="●"/>
              <a:defRPr sz="1600">
                <a:solidFill>
                  <a:srgbClr val="29838E"/>
                </a:solidFill>
              </a:defRPr>
            </a:lvl4pPr>
            <a:lvl5pPr indent="-3302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92" name="Google Shape;92;g21931e1f200_0_2681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93" name="Google Shape;93;g21931e1f200_0_2681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7025" y="-20825"/>
            <a:ext cx="9218048" cy="51851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3"/>
          <p:cNvSpPr/>
          <p:nvPr/>
        </p:nvSpPr>
        <p:spPr>
          <a:xfrm>
            <a:off x="-41650" y="-31225"/>
            <a:ext cx="4497900" cy="5185200"/>
          </a:xfrm>
          <a:prstGeom prst="rect">
            <a:avLst/>
          </a:prstGeom>
          <a:solidFill>
            <a:srgbClr val="000000">
              <a:alpha val="1921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3"/>
          <p:cNvSpPr/>
          <p:nvPr/>
        </p:nvSpPr>
        <p:spPr>
          <a:xfrm>
            <a:off x="4456250" y="-20850"/>
            <a:ext cx="4724700" cy="5185200"/>
          </a:xfrm>
          <a:prstGeom prst="rtTriangle">
            <a:avLst/>
          </a:prstGeom>
          <a:solidFill>
            <a:srgbClr val="000000">
              <a:alpha val="1921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3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20" name="Google Shape;20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22" name="Google Shape;22;p13"/>
          <p:cNvSpPr txBox="1"/>
          <p:nvPr/>
        </p:nvSpPr>
        <p:spPr>
          <a:xfrm>
            <a:off x="0" y="48832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1974998" y="-2033600"/>
            <a:ext cx="5174727" cy="92002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sp>
        <p:nvSpPr>
          <p:cNvPr id="25" name="Google Shape;25;p14"/>
          <p:cNvSpPr txBox="1"/>
          <p:nvPr>
            <p:ph type="title"/>
          </p:nvPr>
        </p:nvSpPr>
        <p:spPr>
          <a:xfrm>
            <a:off x="311700" y="555600"/>
            <a:ext cx="84342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14"/>
          <p:cNvSpPr/>
          <p:nvPr/>
        </p:nvSpPr>
        <p:spPr>
          <a:xfrm rot="10800000">
            <a:off x="-30087" y="645550"/>
            <a:ext cx="9204175" cy="4508350"/>
          </a:xfrm>
          <a:prstGeom prst="flowChartOffpageConnector">
            <a:avLst/>
          </a:prstGeom>
          <a:solidFill>
            <a:srgbClr val="000000">
              <a:alpha val="1921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14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28" name="Google Shape;28;p14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311700" y="1389600"/>
            <a:ext cx="85386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>
                <a:solidFill>
                  <a:srgbClr val="42D9C8"/>
                </a:solidFill>
              </a:defRPr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3" y="-26025"/>
            <a:ext cx="9236526" cy="5195548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34" name="Google Shape;34;p15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311700" y="1389600"/>
            <a:ext cx="85386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>
                <a:solidFill>
                  <a:srgbClr val="42D9C8"/>
                </a:solidFill>
              </a:defRPr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●"/>
              <a:defRPr sz="1800">
                <a:solidFill>
                  <a:srgbClr val="42D9C8"/>
                </a:solidFill>
              </a:defRPr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○"/>
              <a:defRPr sz="1800">
                <a:solidFill>
                  <a:srgbClr val="42D9C8"/>
                </a:solidFill>
              </a:defRPr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Char char="■"/>
              <a:defRPr sz="1800">
                <a:solidFill>
                  <a:srgbClr val="42D9C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3825" y="-15625"/>
            <a:ext cx="9218099" cy="518519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6"/>
          <p:cNvSpPr/>
          <p:nvPr/>
        </p:nvSpPr>
        <p:spPr>
          <a:xfrm>
            <a:off x="-53825" y="-15637"/>
            <a:ext cx="9218100" cy="5185200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000000">
              <a:alpha val="1921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40" name="Google Shape;40;p16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41" name="Google Shape;41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42" name="Google Shape;4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6013" y="-20825"/>
            <a:ext cx="9196052" cy="5185151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7"/>
          <p:cNvSpPr/>
          <p:nvPr/>
        </p:nvSpPr>
        <p:spPr>
          <a:xfrm>
            <a:off x="244975" y="221250"/>
            <a:ext cx="8654075" cy="4701000"/>
          </a:xfrm>
          <a:prstGeom prst="flowChartProcess">
            <a:avLst/>
          </a:prstGeom>
          <a:solidFill>
            <a:srgbClr val="000000">
              <a:alpha val="1921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7"/>
          <p:cNvSpPr txBox="1"/>
          <p:nvPr>
            <p:ph type="title"/>
          </p:nvPr>
        </p:nvSpPr>
        <p:spPr>
          <a:xfrm>
            <a:off x="548263" y="408525"/>
            <a:ext cx="80475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8" name="Google Shape;48;p17"/>
          <p:cNvSpPr/>
          <p:nvPr/>
        </p:nvSpPr>
        <p:spPr>
          <a:xfrm>
            <a:off x="-26025" y="4143950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7"/>
          <p:cNvSpPr/>
          <p:nvPr/>
        </p:nvSpPr>
        <p:spPr>
          <a:xfrm rot="5400000">
            <a:off x="-26025" y="-20825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7"/>
          <p:cNvSpPr/>
          <p:nvPr/>
        </p:nvSpPr>
        <p:spPr>
          <a:xfrm rot="-5400000">
            <a:off x="8149750" y="4143950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7"/>
          <p:cNvSpPr/>
          <p:nvPr/>
        </p:nvSpPr>
        <p:spPr>
          <a:xfrm rot="10800000">
            <a:off x="8149750" y="-20825"/>
            <a:ext cx="1020300" cy="1020300"/>
          </a:xfrm>
          <a:prstGeom prst="rtTriangle">
            <a:avLst/>
          </a:prstGeom>
          <a:solidFill>
            <a:srgbClr val="2040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7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cxnSp>
        <p:nvCxnSpPr>
          <p:cNvPr id="53" name="Google Shape;53;p17"/>
          <p:cNvCxnSpPr/>
          <p:nvPr/>
        </p:nvCxnSpPr>
        <p:spPr>
          <a:xfrm flipH="1" rot="10800000">
            <a:off x="-78100" y="-104125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4" name="Google Shape;54;p17"/>
          <p:cNvCxnSpPr/>
          <p:nvPr/>
        </p:nvCxnSpPr>
        <p:spPr>
          <a:xfrm flipH="1" rot="10800000">
            <a:off x="8206025" y="4223450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5" name="Google Shape;55;p17"/>
          <p:cNvCxnSpPr/>
          <p:nvPr/>
        </p:nvCxnSpPr>
        <p:spPr>
          <a:xfrm flipH="1" rot="-5400000">
            <a:off x="-78100" y="4223450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6" name="Google Shape;56;p17"/>
          <p:cNvCxnSpPr/>
          <p:nvPr/>
        </p:nvCxnSpPr>
        <p:spPr>
          <a:xfrm flipH="1" rot="-5400000">
            <a:off x="8268525" y="-20825"/>
            <a:ext cx="1020300" cy="1020300"/>
          </a:xfrm>
          <a:prstGeom prst="straightConnector1">
            <a:avLst/>
          </a:prstGeom>
          <a:noFill/>
          <a:ln cap="flat" cmpd="sng" w="19050">
            <a:solidFill>
              <a:srgbClr val="42D9C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57" name="Google Shape;57;p17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8725" y="-23425"/>
            <a:ext cx="4613648" cy="519034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4056"/>
              </a:buClr>
              <a:buSzPts val="1800"/>
              <a:buChar char="●"/>
              <a:defRPr>
                <a:solidFill>
                  <a:srgbClr val="204056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01823"/>
              </a:buClr>
              <a:buSzPts val="1600"/>
              <a:buChar char="○"/>
              <a:defRPr sz="1600">
                <a:solidFill>
                  <a:srgbClr val="A01823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6071F"/>
              </a:buClr>
              <a:buSzPts val="1600"/>
              <a:buChar char="■"/>
              <a:defRPr sz="1600">
                <a:solidFill>
                  <a:srgbClr val="56071F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838E"/>
              </a:buClr>
              <a:buSzPts val="1600"/>
              <a:buChar char="●"/>
              <a:defRPr sz="1600">
                <a:solidFill>
                  <a:srgbClr val="29838E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●"/>
              <a:defRPr sz="1600">
                <a:solidFill>
                  <a:srgbClr val="42D9C8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○"/>
              <a:defRPr sz="1600">
                <a:solidFill>
                  <a:srgbClr val="42D9C8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600"/>
              <a:buChar char="■"/>
              <a:defRPr sz="1600">
                <a:solidFill>
                  <a:srgbClr val="42D9C8"/>
                </a:solidFill>
              </a:defRPr>
            </a:lvl9pPr>
          </a:lstStyle>
          <a:p/>
        </p:txBody>
      </p:sp>
      <p:sp>
        <p:nvSpPr>
          <p:cNvPr id="64" name="Google Shape;64;p18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65" name="Google Shape;65;p18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9"/>
          <p:cNvSpPr txBox="1"/>
          <p:nvPr>
            <p:ph type="title"/>
          </p:nvPr>
        </p:nvSpPr>
        <p:spPr>
          <a:xfrm>
            <a:off x="2166450" y="1918800"/>
            <a:ext cx="4811100" cy="130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70" name="Google Shape;70;p19"/>
          <p:cNvSpPr txBox="1"/>
          <p:nvPr/>
        </p:nvSpPr>
        <p:spPr>
          <a:xfrm>
            <a:off x="3421513" y="48370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46262" y="-26025"/>
            <a:ext cx="9236526" cy="51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0"/>
          <p:cNvSpPr txBox="1"/>
          <p:nvPr>
            <p:ph idx="1" type="body"/>
          </p:nvPr>
        </p:nvSpPr>
        <p:spPr>
          <a:xfrm>
            <a:off x="301275" y="405812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4" name="Google Shape;74;p20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  <p:sp>
        <p:nvSpPr>
          <p:cNvPr id="75" name="Google Shape;75;p20"/>
          <p:cNvSpPr txBox="1"/>
          <p:nvPr/>
        </p:nvSpPr>
        <p:spPr>
          <a:xfrm>
            <a:off x="0" y="4743300"/>
            <a:ext cx="230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bg" sz="14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HackTUES 9</a:t>
            </a:r>
            <a:endParaRPr b="0" i="0" sz="1400" u="none" cap="none" strike="noStrike">
              <a:solidFill>
                <a:srgbClr val="42D9C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Medium"/>
              <a:buNone/>
              <a:defRPr b="0" i="0" sz="28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D9C8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●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○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Char char="■"/>
              <a:defRPr b="0" i="0" sz="16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7548637" y="4663225"/>
            <a:ext cx="1472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42D9C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bg"/>
              <a:t>    Kat in a smart home</a:t>
            </a:r>
            <a:endParaRPr/>
          </a:p>
        </p:txBody>
      </p:sp>
      <p:sp>
        <p:nvSpPr>
          <p:cNvPr id="99" name="Google Shape;99;p1"/>
          <p:cNvSpPr txBox="1"/>
          <p:nvPr>
            <p:ph idx="1" type="subTitle"/>
          </p:nvPr>
        </p:nvSpPr>
        <p:spPr>
          <a:xfrm>
            <a:off x="3622425" y="3181950"/>
            <a:ext cx="5138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bg"/>
              <a:t>Cow power noobies</a:t>
            </a:r>
            <a:endParaRPr/>
          </a:p>
        </p:txBody>
      </p:sp>
      <p:pic>
        <p:nvPicPr>
          <p:cNvPr id="100" name="Google Shape;10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7238301" y="-42873"/>
            <a:ext cx="1979724" cy="1948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714377"/>
            <a:ext cx="1640926" cy="2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1931e1f200_0_2756"/>
          <p:cNvSpPr txBox="1"/>
          <p:nvPr/>
        </p:nvSpPr>
        <p:spPr>
          <a:xfrm>
            <a:off x="3989250" y="364650"/>
            <a:ext cx="1165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27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Екип</a:t>
            </a:r>
            <a:endParaRPr sz="27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" name="Google Shape;107;g21931e1f200_0_2756"/>
          <p:cNvSpPr txBox="1"/>
          <p:nvPr/>
        </p:nvSpPr>
        <p:spPr>
          <a:xfrm>
            <a:off x="1583100" y="1250025"/>
            <a:ext cx="5860200" cy="27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7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Иван Трендафилов </a:t>
            </a:r>
            <a:r>
              <a:rPr lang="bg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- ментор на </a:t>
            </a:r>
            <a:r>
              <a:rPr b="1" i="1" lang="bg" sz="1700" u="sng">
                <a:solidFill>
                  <a:srgbClr val="42D9C8"/>
                </a:solidFill>
                <a:latin typeface="Montserrat"/>
                <a:ea typeface="Montserrat"/>
                <a:cs typeface="Montserrat"/>
                <a:sym typeface="Montserrat"/>
              </a:rPr>
              <a:t>Cow power noobies</a:t>
            </a:r>
            <a:endParaRPr b="1" i="1" sz="1700" u="sng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7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Диляна Василева</a:t>
            </a:r>
            <a:r>
              <a:rPr lang="bg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от 8а – Дизайнер</a:t>
            </a:r>
            <a:endParaRPr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7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Милена Узунова</a:t>
            </a:r>
            <a:r>
              <a:rPr lang="bg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от 8б – Създател на презентацията и sound ефектите</a:t>
            </a:r>
            <a:endParaRPr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7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Александър Кръстев</a:t>
            </a:r>
            <a:r>
              <a:rPr lang="bg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</a:t>
            </a:r>
            <a:r>
              <a:rPr lang="bg" sz="17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Божидар Лазаров</a:t>
            </a:r>
            <a:r>
              <a:rPr lang="bg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</a:t>
            </a:r>
            <a:endParaRPr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7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Мартин Филипов</a:t>
            </a:r>
            <a:r>
              <a:rPr lang="bg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от 8б– програмисти</a:t>
            </a:r>
            <a:endParaRPr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 txBox="1"/>
          <p:nvPr>
            <p:ph idx="1" type="body"/>
          </p:nvPr>
        </p:nvSpPr>
        <p:spPr>
          <a:xfrm>
            <a:off x="2714800" y="1049775"/>
            <a:ext cx="4180500" cy="10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bg" sz="1860">
                <a:solidFill>
                  <a:srgbClr val="FF0000"/>
                </a:solidFill>
              </a:rPr>
              <a:t>Език  </a:t>
            </a:r>
            <a:r>
              <a:rPr lang="bg" sz="1860">
                <a:solidFill>
                  <a:srgbClr val="42D9C8"/>
                </a:solidFill>
              </a:rPr>
              <a:t>Godot</a:t>
            </a:r>
            <a:endParaRPr sz="1860">
              <a:solidFill>
                <a:srgbClr val="42D9C8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60"/>
              <a:buNone/>
            </a:pPr>
            <a:r>
              <a:rPr lang="bg" sz="1860">
                <a:solidFill>
                  <a:srgbClr val="FF0000"/>
                </a:solidFill>
              </a:rPr>
              <a:t>платформи </a:t>
            </a:r>
            <a:r>
              <a:rPr lang="bg" sz="1860"/>
              <a:t> Gdsrcipt и Photoshop</a:t>
            </a:r>
            <a:endParaRPr sz="18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260"/>
              <a:buNone/>
            </a:pPr>
            <a:r>
              <a:t/>
            </a:r>
            <a:endParaRPr sz="1260"/>
          </a:p>
        </p:txBody>
      </p:sp>
      <p:sp>
        <p:nvSpPr>
          <p:cNvPr id="113" name="Google Shape;113;p5"/>
          <p:cNvSpPr txBox="1"/>
          <p:nvPr>
            <p:ph type="title"/>
          </p:nvPr>
        </p:nvSpPr>
        <p:spPr>
          <a:xfrm>
            <a:off x="3240600" y="354125"/>
            <a:ext cx="26628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bg" sz="2820"/>
              <a:t>Технологии</a:t>
            </a:r>
            <a:endParaRPr sz="2820"/>
          </a:p>
        </p:txBody>
      </p:sp>
      <p:pic>
        <p:nvPicPr>
          <p:cNvPr id="114" name="Google Shape;11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800" y="2525375"/>
            <a:ext cx="1801699" cy="180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8050" y="2525375"/>
            <a:ext cx="1801700" cy="180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5"/>
          <p:cNvSpPr txBox="1"/>
          <p:nvPr/>
        </p:nvSpPr>
        <p:spPr>
          <a:xfrm>
            <a:off x="4028375" y="3189400"/>
            <a:ext cx="121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280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And</a:t>
            </a:r>
            <a:endParaRPr sz="2800">
              <a:solidFill>
                <a:srgbClr val="FFFF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bg"/>
              <a:t>Процесът на работа</a:t>
            </a:r>
            <a:endParaRPr/>
          </a:p>
        </p:txBody>
      </p:sp>
      <p:sp>
        <p:nvSpPr>
          <p:cNvPr id="122" name="Google Shape;122;p7"/>
          <p:cNvSpPr txBox="1"/>
          <p:nvPr>
            <p:ph idx="1" type="body"/>
          </p:nvPr>
        </p:nvSpPr>
        <p:spPr>
          <a:xfrm>
            <a:off x="311700" y="1094400"/>
            <a:ext cx="8520600" cy="15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bg"/>
              <a:t>1 ден план и разпределение на задачите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bg"/>
              <a:t>2 ден анимации и level 1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bg"/>
              <a:t>3 ден level 2 и  ефекти </a:t>
            </a:r>
            <a:endParaRPr/>
          </a:p>
        </p:txBody>
      </p:sp>
      <p:cxnSp>
        <p:nvCxnSpPr>
          <p:cNvPr id="123" name="Google Shape;123;p7"/>
          <p:cNvCxnSpPr/>
          <p:nvPr/>
        </p:nvCxnSpPr>
        <p:spPr>
          <a:xfrm>
            <a:off x="773625" y="2767677"/>
            <a:ext cx="3300" cy="700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oval"/>
            <a:tailEnd len="sm" w="sm" type="none"/>
          </a:ln>
        </p:spPr>
      </p:cxnSp>
      <p:sp>
        <p:nvSpPr>
          <p:cNvPr id="124" name="Google Shape;124;p7"/>
          <p:cNvSpPr txBox="1"/>
          <p:nvPr/>
        </p:nvSpPr>
        <p:spPr>
          <a:xfrm>
            <a:off x="641025" y="2767677"/>
            <a:ext cx="10350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bg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08.03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25" name="Google Shape;125;p7"/>
          <p:cNvCxnSpPr/>
          <p:nvPr/>
        </p:nvCxnSpPr>
        <p:spPr>
          <a:xfrm flipH="1">
            <a:off x="6135675" y="2767677"/>
            <a:ext cx="21900" cy="700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oval"/>
            <a:tailEnd len="sm" w="sm" type="none"/>
          </a:ln>
        </p:spPr>
      </p:cxnSp>
      <p:sp>
        <p:nvSpPr>
          <p:cNvPr id="126" name="Google Shape;126;p7"/>
          <p:cNvSpPr/>
          <p:nvPr/>
        </p:nvSpPr>
        <p:spPr>
          <a:xfrm>
            <a:off x="311700" y="3458750"/>
            <a:ext cx="1915200" cy="384900"/>
          </a:xfrm>
          <a:prstGeom prst="chevron">
            <a:avLst>
              <a:gd fmla="val 50000" name="adj"/>
            </a:avLst>
          </a:prstGeom>
          <a:solidFill>
            <a:srgbClr val="29838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7"/>
          <p:cNvSpPr/>
          <p:nvPr/>
        </p:nvSpPr>
        <p:spPr>
          <a:xfrm>
            <a:off x="2174500" y="3458750"/>
            <a:ext cx="2760000" cy="384900"/>
          </a:xfrm>
          <a:prstGeom prst="chevron">
            <a:avLst>
              <a:gd fmla="val 50000" name="adj"/>
            </a:avLst>
          </a:prstGeom>
          <a:solidFill>
            <a:srgbClr val="A0182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7"/>
          <p:cNvSpPr/>
          <p:nvPr/>
        </p:nvSpPr>
        <p:spPr>
          <a:xfrm>
            <a:off x="4851750" y="3458750"/>
            <a:ext cx="2664900" cy="384900"/>
          </a:xfrm>
          <a:prstGeom prst="chevron">
            <a:avLst>
              <a:gd fmla="val 50000" name="adj"/>
            </a:avLst>
          </a:prstGeom>
          <a:solidFill>
            <a:srgbClr val="29838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7"/>
          <p:cNvSpPr/>
          <p:nvPr/>
        </p:nvSpPr>
        <p:spPr>
          <a:xfrm>
            <a:off x="7453900" y="3458750"/>
            <a:ext cx="1208100" cy="384900"/>
          </a:xfrm>
          <a:prstGeom prst="chevron">
            <a:avLst>
              <a:gd fmla="val 50000" name="adj"/>
            </a:avLst>
          </a:prstGeom>
          <a:solidFill>
            <a:srgbClr val="A0182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0" name="Google Shape;130;p7"/>
          <p:cNvCxnSpPr/>
          <p:nvPr/>
        </p:nvCxnSpPr>
        <p:spPr>
          <a:xfrm flipH="1">
            <a:off x="2916875" y="3843650"/>
            <a:ext cx="4800" cy="8211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31" name="Google Shape;131;p7"/>
          <p:cNvSpPr txBox="1"/>
          <p:nvPr/>
        </p:nvSpPr>
        <p:spPr>
          <a:xfrm>
            <a:off x="2893600" y="4233650"/>
            <a:ext cx="1103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bg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09.03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2" name="Google Shape;132;p7"/>
          <p:cNvSpPr txBox="1"/>
          <p:nvPr/>
        </p:nvSpPr>
        <p:spPr>
          <a:xfrm>
            <a:off x="7146325" y="4298875"/>
            <a:ext cx="103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bg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11.03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3" name="Google Shape;133;p7"/>
          <p:cNvSpPr txBox="1"/>
          <p:nvPr/>
        </p:nvSpPr>
        <p:spPr>
          <a:xfrm>
            <a:off x="5054325" y="2749150"/>
            <a:ext cx="103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bg" sz="16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10.03</a:t>
            </a:r>
            <a:endParaRPr b="0" i="0" sz="16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34" name="Google Shape;134;p7"/>
          <p:cNvCxnSpPr/>
          <p:nvPr/>
        </p:nvCxnSpPr>
        <p:spPr>
          <a:xfrm flipH="1">
            <a:off x="8181325" y="3843650"/>
            <a:ext cx="4800" cy="8211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1931e1f200_0_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bg"/>
              <a:t>Какво беше нашето преживяване</a:t>
            </a:r>
            <a:endParaRPr/>
          </a:p>
        </p:txBody>
      </p:sp>
      <p:grpSp>
        <p:nvGrpSpPr>
          <p:cNvPr id="140" name="Google Shape;140;g21931e1f200_0_8"/>
          <p:cNvGrpSpPr/>
          <p:nvPr/>
        </p:nvGrpSpPr>
        <p:grpSpPr>
          <a:xfrm>
            <a:off x="1862597" y="3593440"/>
            <a:ext cx="572712" cy="576069"/>
            <a:chOff x="6868295" y="2735942"/>
            <a:chExt cx="392672" cy="417351"/>
          </a:xfrm>
        </p:grpSpPr>
        <p:sp>
          <p:nvSpPr>
            <p:cNvPr id="141" name="Google Shape;141;g21931e1f200_0_8"/>
            <p:cNvSpPr/>
            <p:nvPr/>
          </p:nvSpPr>
          <p:spPr>
            <a:xfrm>
              <a:off x="6938141" y="2915654"/>
              <a:ext cx="74136" cy="160144"/>
            </a:xfrm>
            <a:custGeom>
              <a:rect b="b" l="l" r="r" t="t"/>
              <a:pathLst>
                <a:path extrusionOk="0" h="4478" w="2073">
                  <a:moveTo>
                    <a:pt x="691" y="0"/>
                  </a:moveTo>
                  <a:lnTo>
                    <a:pt x="691" y="2524"/>
                  </a:lnTo>
                  <a:cubicBezTo>
                    <a:pt x="691" y="2905"/>
                    <a:pt x="382" y="3215"/>
                    <a:pt x="24" y="3215"/>
                  </a:cubicBezTo>
                  <a:lnTo>
                    <a:pt x="0" y="3215"/>
                  </a:lnTo>
                  <a:lnTo>
                    <a:pt x="1048" y="4477"/>
                  </a:lnTo>
                  <a:lnTo>
                    <a:pt x="2072" y="3215"/>
                  </a:lnTo>
                  <a:cubicBezTo>
                    <a:pt x="1882" y="3215"/>
                    <a:pt x="1715" y="3144"/>
                    <a:pt x="1572" y="3001"/>
                  </a:cubicBezTo>
                  <a:cubicBezTo>
                    <a:pt x="1453" y="2882"/>
                    <a:pt x="1382" y="2715"/>
                    <a:pt x="1382" y="2524"/>
                  </a:cubicBezTo>
                  <a:lnTo>
                    <a:pt x="1382" y="0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g21931e1f200_0_8"/>
            <p:cNvSpPr/>
            <p:nvPr/>
          </p:nvSpPr>
          <p:spPr>
            <a:xfrm>
              <a:off x="7116996" y="2923308"/>
              <a:ext cx="74136" cy="160144"/>
            </a:xfrm>
            <a:custGeom>
              <a:rect b="b" l="l" r="r" t="t"/>
              <a:pathLst>
                <a:path extrusionOk="0" h="4478" w="2073">
                  <a:moveTo>
                    <a:pt x="1025" y="0"/>
                  </a:moveTo>
                  <a:lnTo>
                    <a:pt x="1" y="1263"/>
                  </a:lnTo>
                  <a:cubicBezTo>
                    <a:pt x="191" y="1263"/>
                    <a:pt x="358" y="1334"/>
                    <a:pt x="501" y="1477"/>
                  </a:cubicBezTo>
                  <a:cubicBezTo>
                    <a:pt x="620" y="1596"/>
                    <a:pt x="691" y="1763"/>
                    <a:pt x="691" y="1953"/>
                  </a:cubicBezTo>
                  <a:lnTo>
                    <a:pt x="691" y="4478"/>
                  </a:lnTo>
                  <a:lnTo>
                    <a:pt x="1382" y="4478"/>
                  </a:lnTo>
                  <a:lnTo>
                    <a:pt x="1382" y="1953"/>
                  </a:lnTo>
                  <a:cubicBezTo>
                    <a:pt x="1382" y="1572"/>
                    <a:pt x="1691" y="1263"/>
                    <a:pt x="2049" y="1263"/>
                  </a:cubicBezTo>
                  <a:lnTo>
                    <a:pt x="2072" y="1263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g21931e1f200_0_8"/>
            <p:cNvSpPr/>
            <p:nvPr/>
          </p:nvSpPr>
          <p:spPr>
            <a:xfrm>
              <a:off x="6868295" y="2826209"/>
              <a:ext cx="392672" cy="327084"/>
            </a:xfrm>
            <a:custGeom>
              <a:rect b="b" l="l" r="r" t="t"/>
              <a:pathLst>
                <a:path extrusionOk="0" h="9146" w="10980">
                  <a:moveTo>
                    <a:pt x="3668" y="1810"/>
                  </a:moveTo>
                  <a:cubicBezTo>
                    <a:pt x="3859" y="1810"/>
                    <a:pt x="4025" y="1977"/>
                    <a:pt x="4025" y="2168"/>
                  </a:cubicBezTo>
                  <a:lnTo>
                    <a:pt x="4025" y="5025"/>
                  </a:lnTo>
                  <a:lnTo>
                    <a:pt x="4740" y="5025"/>
                  </a:lnTo>
                  <a:cubicBezTo>
                    <a:pt x="5026" y="5025"/>
                    <a:pt x="5192" y="5359"/>
                    <a:pt x="5002" y="5573"/>
                  </a:cubicBezTo>
                  <a:lnTo>
                    <a:pt x="3263" y="7740"/>
                  </a:lnTo>
                  <a:cubicBezTo>
                    <a:pt x="3192" y="7824"/>
                    <a:pt x="3091" y="7865"/>
                    <a:pt x="2989" y="7865"/>
                  </a:cubicBezTo>
                  <a:cubicBezTo>
                    <a:pt x="2888" y="7865"/>
                    <a:pt x="2787" y="7824"/>
                    <a:pt x="2716" y="7740"/>
                  </a:cubicBezTo>
                  <a:lnTo>
                    <a:pt x="977" y="5573"/>
                  </a:lnTo>
                  <a:cubicBezTo>
                    <a:pt x="810" y="5359"/>
                    <a:pt x="953" y="5025"/>
                    <a:pt x="1239" y="5025"/>
                  </a:cubicBezTo>
                  <a:lnTo>
                    <a:pt x="1977" y="5025"/>
                  </a:lnTo>
                  <a:lnTo>
                    <a:pt x="1977" y="2168"/>
                  </a:lnTo>
                  <a:cubicBezTo>
                    <a:pt x="1977" y="1977"/>
                    <a:pt x="2120" y="1810"/>
                    <a:pt x="2311" y="1810"/>
                  </a:cubicBezTo>
                  <a:lnTo>
                    <a:pt x="3668" y="1810"/>
                  </a:lnTo>
                  <a:close/>
                  <a:moveTo>
                    <a:pt x="7990" y="1828"/>
                  </a:moveTo>
                  <a:cubicBezTo>
                    <a:pt x="8092" y="1828"/>
                    <a:pt x="8193" y="1870"/>
                    <a:pt x="8264" y="1953"/>
                  </a:cubicBezTo>
                  <a:lnTo>
                    <a:pt x="10003" y="4120"/>
                  </a:lnTo>
                  <a:cubicBezTo>
                    <a:pt x="10169" y="4335"/>
                    <a:pt x="10027" y="4668"/>
                    <a:pt x="9741" y="4668"/>
                  </a:cubicBezTo>
                  <a:lnTo>
                    <a:pt x="9003" y="4668"/>
                  </a:lnTo>
                  <a:lnTo>
                    <a:pt x="9003" y="7526"/>
                  </a:lnTo>
                  <a:cubicBezTo>
                    <a:pt x="9003" y="7716"/>
                    <a:pt x="8860" y="7883"/>
                    <a:pt x="8669" y="7883"/>
                  </a:cubicBezTo>
                  <a:lnTo>
                    <a:pt x="7312" y="7883"/>
                  </a:lnTo>
                  <a:cubicBezTo>
                    <a:pt x="7121" y="7883"/>
                    <a:pt x="6955" y="7716"/>
                    <a:pt x="6955" y="7526"/>
                  </a:cubicBezTo>
                  <a:lnTo>
                    <a:pt x="6955" y="4668"/>
                  </a:lnTo>
                  <a:lnTo>
                    <a:pt x="6240" y="4668"/>
                  </a:lnTo>
                  <a:cubicBezTo>
                    <a:pt x="5954" y="4668"/>
                    <a:pt x="5788" y="4335"/>
                    <a:pt x="5978" y="4120"/>
                  </a:cubicBezTo>
                  <a:lnTo>
                    <a:pt x="7717" y="1953"/>
                  </a:lnTo>
                  <a:cubicBezTo>
                    <a:pt x="7788" y="1870"/>
                    <a:pt x="7889" y="1828"/>
                    <a:pt x="7990" y="1828"/>
                  </a:cubicBezTo>
                  <a:close/>
                  <a:moveTo>
                    <a:pt x="6359" y="1"/>
                  </a:moveTo>
                  <a:cubicBezTo>
                    <a:pt x="6169" y="1"/>
                    <a:pt x="5978" y="48"/>
                    <a:pt x="5835" y="167"/>
                  </a:cubicBezTo>
                  <a:lnTo>
                    <a:pt x="5383" y="525"/>
                  </a:lnTo>
                  <a:cubicBezTo>
                    <a:pt x="5097" y="763"/>
                    <a:pt x="4716" y="906"/>
                    <a:pt x="4335" y="906"/>
                  </a:cubicBezTo>
                  <a:lnTo>
                    <a:pt x="1" y="906"/>
                  </a:lnTo>
                  <a:lnTo>
                    <a:pt x="1" y="8788"/>
                  </a:lnTo>
                  <a:cubicBezTo>
                    <a:pt x="1" y="8979"/>
                    <a:pt x="144" y="9145"/>
                    <a:pt x="334" y="9145"/>
                  </a:cubicBezTo>
                  <a:lnTo>
                    <a:pt x="10646" y="9145"/>
                  </a:lnTo>
                  <a:cubicBezTo>
                    <a:pt x="10836" y="9145"/>
                    <a:pt x="10979" y="8979"/>
                    <a:pt x="10979" y="8788"/>
                  </a:cubicBezTo>
                  <a:lnTo>
                    <a:pt x="10979" y="1"/>
                  </a:lnTo>
                  <a:lnTo>
                    <a:pt x="6359" y="1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g21931e1f200_0_8"/>
            <p:cNvSpPr/>
            <p:nvPr/>
          </p:nvSpPr>
          <p:spPr>
            <a:xfrm>
              <a:off x="6868295" y="2735942"/>
              <a:ext cx="392672" cy="97953"/>
            </a:xfrm>
            <a:custGeom>
              <a:rect b="b" l="l" r="r" t="t"/>
              <a:pathLst>
                <a:path extrusionOk="0" h="2739" w="10980">
                  <a:moveTo>
                    <a:pt x="1382" y="1024"/>
                  </a:moveTo>
                  <a:cubicBezTo>
                    <a:pt x="1572" y="1024"/>
                    <a:pt x="1715" y="1191"/>
                    <a:pt x="1715" y="1382"/>
                  </a:cubicBezTo>
                  <a:cubicBezTo>
                    <a:pt x="1715" y="1572"/>
                    <a:pt x="1572" y="1715"/>
                    <a:pt x="1382" y="1715"/>
                  </a:cubicBezTo>
                  <a:cubicBezTo>
                    <a:pt x="1191" y="1715"/>
                    <a:pt x="1049" y="1572"/>
                    <a:pt x="1049" y="1382"/>
                  </a:cubicBezTo>
                  <a:cubicBezTo>
                    <a:pt x="1049" y="1191"/>
                    <a:pt x="1191" y="1024"/>
                    <a:pt x="1382" y="1024"/>
                  </a:cubicBezTo>
                  <a:close/>
                  <a:moveTo>
                    <a:pt x="2739" y="1024"/>
                  </a:moveTo>
                  <a:cubicBezTo>
                    <a:pt x="2930" y="1024"/>
                    <a:pt x="3073" y="1191"/>
                    <a:pt x="3073" y="1382"/>
                  </a:cubicBezTo>
                  <a:cubicBezTo>
                    <a:pt x="3097" y="1572"/>
                    <a:pt x="2930" y="1715"/>
                    <a:pt x="2739" y="1715"/>
                  </a:cubicBezTo>
                  <a:cubicBezTo>
                    <a:pt x="2549" y="1715"/>
                    <a:pt x="2406" y="1572"/>
                    <a:pt x="2406" y="1382"/>
                  </a:cubicBezTo>
                  <a:cubicBezTo>
                    <a:pt x="2406" y="1191"/>
                    <a:pt x="2549" y="1024"/>
                    <a:pt x="2739" y="1024"/>
                  </a:cubicBezTo>
                  <a:close/>
                  <a:moveTo>
                    <a:pt x="4097" y="1024"/>
                  </a:moveTo>
                  <a:cubicBezTo>
                    <a:pt x="4287" y="1024"/>
                    <a:pt x="4454" y="1191"/>
                    <a:pt x="4454" y="1382"/>
                  </a:cubicBezTo>
                  <a:cubicBezTo>
                    <a:pt x="4454" y="1572"/>
                    <a:pt x="4287" y="1715"/>
                    <a:pt x="4097" y="1715"/>
                  </a:cubicBezTo>
                  <a:cubicBezTo>
                    <a:pt x="3930" y="1715"/>
                    <a:pt x="3763" y="1572"/>
                    <a:pt x="3763" y="1382"/>
                  </a:cubicBezTo>
                  <a:cubicBezTo>
                    <a:pt x="3763" y="1191"/>
                    <a:pt x="3930" y="1024"/>
                    <a:pt x="4097" y="1024"/>
                  </a:cubicBezTo>
                  <a:close/>
                  <a:moveTo>
                    <a:pt x="334" y="0"/>
                  </a:moveTo>
                  <a:cubicBezTo>
                    <a:pt x="144" y="0"/>
                    <a:pt x="1" y="167"/>
                    <a:pt x="1" y="357"/>
                  </a:cubicBezTo>
                  <a:lnTo>
                    <a:pt x="1" y="2739"/>
                  </a:lnTo>
                  <a:lnTo>
                    <a:pt x="4335" y="2739"/>
                  </a:lnTo>
                  <a:cubicBezTo>
                    <a:pt x="4573" y="2739"/>
                    <a:pt x="4787" y="2667"/>
                    <a:pt x="4978" y="2525"/>
                  </a:cubicBezTo>
                  <a:lnTo>
                    <a:pt x="5407" y="2167"/>
                  </a:lnTo>
                  <a:cubicBezTo>
                    <a:pt x="5669" y="1953"/>
                    <a:pt x="6026" y="1834"/>
                    <a:pt x="6359" y="1834"/>
                  </a:cubicBezTo>
                  <a:lnTo>
                    <a:pt x="10979" y="1834"/>
                  </a:lnTo>
                  <a:lnTo>
                    <a:pt x="10979" y="357"/>
                  </a:lnTo>
                  <a:cubicBezTo>
                    <a:pt x="10979" y="167"/>
                    <a:pt x="10836" y="0"/>
                    <a:pt x="10646" y="0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" name="Google Shape;145;g21931e1f200_0_8"/>
          <p:cNvGrpSpPr/>
          <p:nvPr/>
        </p:nvGrpSpPr>
        <p:grpSpPr>
          <a:xfrm>
            <a:off x="1809930" y="1799277"/>
            <a:ext cx="572697" cy="536891"/>
            <a:chOff x="4456875" y="2635825"/>
            <a:chExt cx="481825" cy="451700"/>
          </a:xfrm>
        </p:grpSpPr>
        <p:sp>
          <p:nvSpPr>
            <p:cNvPr id="146" name="Google Shape;146;g21931e1f200_0_8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lnTo>
                    <a:pt x="2792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g21931e1f200_0_8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g21931e1f200_0_8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g21931e1f200_0_8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g21931e1f200_0_8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g21931e1f200_0_8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lnTo>
                    <a:pt x="1129" y="1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" name="Google Shape;152;g21931e1f200_0_8"/>
          <p:cNvGrpSpPr/>
          <p:nvPr/>
        </p:nvGrpSpPr>
        <p:grpSpPr>
          <a:xfrm>
            <a:off x="1862568" y="2565206"/>
            <a:ext cx="572693" cy="574140"/>
            <a:chOff x="-61784125" y="3377700"/>
            <a:chExt cx="316650" cy="317450"/>
          </a:xfrm>
        </p:grpSpPr>
        <p:sp>
          <p:nvSpPr>
            <p:cNvPr id="153" name="Google Shape;153;g21931e1f200_0_8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g21931e1f200_0_8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g21931e1f200_0_8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g21931e1f200_0_8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g21931e1f200_0_8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g21931e1f200_0_8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g21931e1f200_0_8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" name="Google Shape;160;g21931e1f200_0_8"/>
          <p:cNvSpPr txBox="1"/>
          <p:nvPr/>
        </p:nvSpPr>
        <p:spPr>
          <a:xfrm>
            <a:off x="5207889" y="3925596"/>
            <a:ext cx="1264020" cy="30269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61" name="Google Shape;161;g21931e1f200_0_8"/>
          <p:cNvSpPr txBox="1"/>
          <p:nvPr/>
        </p:nvSpPr>
        <p:spPr>
          <a:xfrm>
            <a:off x="7182014" y="4097506"/>
            <a:ext cx="1264020" cy="30269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62" name="Google Shape;162;g21931e1f200_0_8"/>
          <p:cNvSpPr/>
          <p:nvPr/>
        </p:nvSpPr>
        <p:spPr>
          <a:xfrm>
            <a:off x="3258690" y="2427313"/>
            <a:ext cx="716400" cy="666600"/>
          </a:xfrm>
          <a:prstGeom prst="ellipse">
            <a:avLst/>
          </a:prstGeom>
          <a:noFill/>
          <a:ln cap="flat" cmpd="sng" w="19050">
            <a:solidFill>
              <a:srgbClr val="8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21931e1f200_0_8"/>
          <p:cNvSpPr/>
          <p:nvPr/>
        </p:nvSpPr>
        <p:spPr>
          <a:xfrm>
            <a:off x="7225444" y="2300693"/>
            <a:ext cx="716400" cy="666600"/>
          </a:xfrm>
          <a:prstGeom prst="ellipse">
            <a:avLst/>
          </a:prstGeom>
          <a:noFill/>
          <a:ln cap="flat" cmpd="sng" w="19050">
            <a:solidFill>
              <a:srgbClr val="8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4" name="Google Shape;164;g21931e1f200_0_8"/>
          <p:cNvCxnSpPr/>
          <p:nvPr/>
        </p:nvCxnSpPr>
        <p:spPr>
          <a:xfrm>
            <a:off x="3975130" y="2748297"/>
            <a:ext cx="628500" cy="2304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8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65" name="Google Shape;165;g21931e1f200_0_8"/>
          <p:cNvGrpSpPr/>
          <p:nvPr/>
        </p:nvGrpSpPr>
        <p:grpSpPr>
          <a:xfrm>
            <a:off x="3447427" y="2609189"/>
            <a:ext cx="339241" cy="302685"/>
            <a:chOff x="3338019" y="4118209"/>
            <a:chExt cx="416502" cy="399478"/>
          </a:xfrm>
        </p:grpSpPr>
        <p:sp>
          <p:nvSpPr>
            <p:cNvPr id="166" name="Google Shape;166;g21931e1f200_0_8"/>
            <p:cNvSpPr/>
            <p:nvPr/>
          </p:nvSpPr>
          <p:spPr>
            <a:xfrm>
              <a:off x="3455574" y="4263874"/>
              <a:ext cx="181423" cy="181423"/>
            </a:xfrm>
            <a:custGeom>
              <a:rect b="b" l="l" r="r" t="t"/>
              <a:pathLst>
                <a:path extrusionOk="0" h="5073" w="5073">
                  <a:moveTo>
                    <a:pt x="2524" y="1501"/>
                  </a:moveTo>
                  <a:cubicBezTo>
                    <a:pt x="3096" y="1501"/>
                    <a:pt x="3548" y="1953"/>
                    <a:pt x="3548" y="2525"/>
                  </a:cubicBezTo>
                  <a:cubicBezTo>
                    <a:pt x="3548" y="3096"/>
                    <a:pt x="3096" y="3549"/>
                    <a:pt x="2524" y="3549"/>
                  </a:cubicBezTo>
                  <a:cubicBezTo>
                    <a:pt x="1977" y="3549"/>
                    <a:pt x="1500" y="3096"/>
                    <a:pt x="1500" y="2525"/>
                  </a:cubicBezTo>
                  <a:cubicBezTo>
                    <a:pt x="1500" y="1977"/>
                    <a:pt x="1953" y="1501"/>
                    <a:pt x="2524" y="1501"/>
                  </a:cubicBezTo>
                  <a:close/>
                  <a:moveTo>
                    <a:pt x="2286" y="0"/>
                  </a:moveTo>
                  <a:lnTo>
                    <a:pt x="2215" y="643"/>
                  </a:lnTo>
                  <a:cubicBezTo>
                    <a:pt x="2215" y="786"/>
                    <a:pt x="2120" y="905"/>
                    <a:pt x="2000" y="929"/>
                  </a:cubicBezTo>
                  <a:cubicBezTo>
                    <a:pt x="1929" y="953"/>
                    <a:pt x="1858" y="1000"/>
                    <a:pt x="1786" y="1024"/>
                  </a:cubicBezTo>
                  <a:cubicBezTo>
                    <a:pt x="1736" y="1054"/>
                    <a:pt x="1682" y="1067"/>
                    <a:pt x="1627" y="1067"/>
                  </a:cubicBezTo>
                  <a:cubicBezTo>
                    <a:pt x="1552" y="1067"/>
                    <a:pt x="1474" y="1042"/>
                    <a:pt x="1405" y="1000"/>
                  </a:cubicBezTo>
                  <a:lnTo>
                    <a:pt x="905" y="572"/>
                  </a:lnTo>
                  <a:lnTo>
                    <a:pt x="572" y="905"/>
                  </a:lnTo>
                  <a:lnTo>
                    <a:pt x="976" y="1429"/>
                  </a:lnTo>
                  <a:cubicBezTo>
                    <a:pt x="1072" y="1524"/>
                    <a:pt x="1096" y="1667"/>
                    <a:pt x="1024" y="1786"/>
                  </a:cubicBezTo>
                  <a:cubicBezTo>
                    <a:pt x="1000" y="1858"/>
                    <a:pt x="953" y="1929"/>
                    <a:pt x="929" y="2001"/>
                  </a:cubicBezTo>
                  <a:cubicBezTo>
                    <a:pt x="905" y="2120"/>
                    <a:pt x="786" y="2215"/>
                    <a:pt x="643" y="2239"/>
                  </a:cubicBezTo>
                  <a:lnTo>
                    <a:pt x="0" y="2310"/>
                  </a:lnTo>
                  <a:lnTo>
                    <a:pt x="0" y="2763"/>
                  </a:lnTo>
                  <a:lnTo>
                    <a:pt x="643" y="2834"/>
                  </a:lnTo>
                  <a:cubicBezTo>
                    <a:pt x="786" y="2858"/>
                    <a:pt x="905" y="2953"/>
                    <a:pt x="953" y="3072"/>
                  </a:cubicBezTo>
                  <a:cubicBezTo>
                    <a:pt x="976" y="3144"/>
                    <a:pt x="1000" y="3215"/>
                    <a:pt x="1024" y="3287"/>
                  </a:cubicBezTo>
                  <a:cubicBezTo>
                    <a:pt x="1096" y="3406"/>
                    <a:pt x="1072" y="3549"/>
                    <a:pt x="1000" y="3644"/>
                  </a:cubicBezTo>
                  <a:lnTo>
                    <a:pt x="572" y="4168"/>
                  </a:lnTo>
                  <a:lnTo>
                    <a:pt x="905" y="4501"/>
                  </a:lnTo>
                  <a:lnTo>
                    <a:pt x="1429" y="4073"/>
                  </a:lnTo>
                  <a:cubicBezTo>
                    <a:pt x="1490" y="4026"/>
                    <a:pt x="1572" y="4000"/>
                    <a:pt x="1654" y="4000"/>
                  </a:cubicBezTo>
                  <a:cubicBezTo>
                    <a:pt x="1699" y="4000"/>
                    <a:pt x="1744" y="4008"/>
                    <a:pt x="1786" y="4025"/>
                  </a:cubicBezTo>
                  <a:cubicBezTo>
                    <a:pt x="1858" y="4073"/>
                    <a:pt x="1929" y="4096"/>
                    <a:pt x="2000" y="4120"/>
                  </a:cubicBezTo>
                  <a:cubicBezTo>
                    <a:pt x="2120" y="4168"/>
                    <a:pt x="2215" y="4263"/>
                    <a:pt x="2239" y="4406"/>
                  </a:cubicBezTo>
                  <a:lnTo>
                    <a:pt x="2310" y="5073"/>
                  </a:lnTo>
                  <a:lnTo>
                    <a:pt x="2763" y="5049"/>
                  </a:lnTo>
                  <a:lnTo>
                    <a:pt x="2834" y="4406"/>
                  </a:lnTo>
                  <a:cubicBezTo>
                    <a:pt x="2858" y="4263"/>
                    <a:pt x="2953" y="4168"/>
                    <a:pt x="3072" y="4120"/>
                  </a:cubicBezTo>
                  <a:cubicBezTo>
                    <a:pt x="3144" y="4096"/>
                    <a:pt x="3215" y="4073"/>
                    <a:pt x="3286" y="4025"/>
                  </a:cubicBezTo>
                  <a:cubicBezTo>
                    <a:pt x="3336" y="4005"/>
                    <a:pt x="3389" y="3994"/>
                    <a:pt x="3442" y="3994"/>
                  </a:cubicBezTo>
                  <a:cubicBezTo>
                    <a:pt x="3516" y="3994"/>
                    <a:pt x="3588" y="4017"/>
                    <a:pt x="3644" y="4073"/>
                  </a:cubicBezTo>
                  <a:lnTo>
                    <a:pt x="4168" y="4477"/>
                  </a:lnTo>
                  <a:lnTo>
                    <a:pt x="4501" y="4144"/>
                  </a:lnTo>
                  <a:lnTo>
                    <a:pt x="4072" y="3644"/>
                  </a:lnTo>
                  <a:cubicBezTo>
                    <a:pt x="4001" y="3525"/>
                    <a:pt x="3977" y="3382"/>
                    <a:pt x="4025" y="3263"/>
                  </a:cubicBezTo>
                  <a:cubicBezTo>
                    <a:pt x="4072" y="3191"/>
                    <a:pt x="4096" y="3144"/>
                    <a:pt x="4120" y="3072"/>
                  </a:cubicBezTo>
                  <a:cubicBezTo>
                    <a:pt x="4168" y="2929"/>
                    <a:pt x="4287" y="2834"/>
                    <a:pt x="4406" y="2834"/>
                  </a:cubicBezTo>
                  <a:lnTo>
                    <a:pt x="5073" y="2763"/>
                  </a:lnTo>
                  <a:lnTo>
                    <a:pt x="5073" y="2286"/>
                  </a:lnTo>
                  <a:lnTo>
                    <a:pt x="4406" y="2215"/>
                  </a:lnTo>
                  <a:cubicBezTo>
                    <a:pt x="4263" y="2215"/>
                    <a:pt x="4168" y="2120"/>
                    <a:pt x="4120" y="2001"/>
                  </a:cubicBezTo>
                  <a:cubicBezTo>
                    <a:pt x="4096" y="1929"/>
                    <a:pt x="4072" y="1858"/>
                    <a:pt x="4025" y="1786"/>
                  </a:cubicBezTo>
                  <a:cubicBezTo>
                    <a:pt x="3977" y="1667"/>
                    <a:pt x="3977" y="1524"/>
                    <a:pt x="4072" y="1405"/>
                  </a:cubicBezTo>
                  <a:lnTo>
                    <a:pt x="4477" y="905"/>
                  </a:lnTo>
                  <a:lnTo>
                    <a:pt x="4144" y="572"/>
                  </a:lnTo>
                  <a:lnTo>
                    <a:pt x="3644" y="977"/>
                  </a:lnTo>
                  <a:cubicBezTo>
                    <a:pt x="3574" y="1032"/>
                    <a:pt x="3496" y="1056"/>
                    <a:pt x="3419" y="1056"/>
                  </a:cubicBezTo>
                  <a:cubicBezTo>
                    <a:pt x="3365" y="1056"/>
                    <a:pt x="3312" y="1044"/>
                    <a:pt x="3263" y="1024"/>
                  </a:cubicBezTo>
                  <a:cubicBezTo>
                    <a:pt x="3215" y="1000"/>
                    <a:pt x="3144" y="953"/>
                    <a:pt x="3072" y="929"/>
                  </a:cubicBezTo>
                  <a:cubicBezTo>
                    <a:pt x="2929" y="905"/>
                    <a:pt x="2858" y="786"/>
                    <a:pt x="2834" y="643"/>
                  </a:cubicBezTo>
                  <a:lnTo>
                    <a:pt x="2763" y="0"/>
                  </a:lnTo>
                  <a:lnTo>
                    <a:pt x="2286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g21931e1f200_0_8"/>
            <p:cNvSpPr/>
            <p:nvPr/>
          </p:nvSpPr>
          <p:spPr>
            <a:xfrm>
              <a:off x="3338019" y="4448630"/>
              <a:ext cx="70667" cy="69057"/>
            </a:xfrm>
            <a:custGeom>
              <a:rect b="b" l="l" r="r" t="t"/>
              <a:pathLst>
                <a:path extrusionOk="0" h="1931" w="1976">
                  <a:moveTo>
                    <a:pt x="81" y="0"/>
                  </a:moveTo>
                  <a:cubicBezTo>
                    <a:pt x="55" y="0"/>
                    <a:pt x="28" y="1"/>
                    <a:pt x="1" y="2"/>
                  </a:cubicBezTo>
                  <a:lnTo>
                    <a:pt x="1" y="1598"/>
                  </a:lnTo>
                  <a:cubicBezTo>
                    <a:pt x="1" y="1788"/>
                    <a:pt x="144" y="1931"/>
                    <a:pt x="334" y="1931"/>
                  </a:cubicBezTo>
                  <a:lnTo>
                    <a:pt x="1906" y="1931"/>
                  </a:lnTo>
                  <a:cubicBezTo>
                    <a:pt x="1975" y="909"/>
                    <a:pt x="1139" y="0"/>
                    <a:pt x="81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g21931e1f200_0_8"/>
            <p:cNvSpPr/>
            <p:nvPr/>
          </p:nvSpPr>
          <p:spPr>
            <a:xfrm>
              <a:off x="3338019" y="4190630"/>
              <a:ext cx="70667" cy="69057"/>
            </a:xfrm>
            <a:custGeom>
              <a:rect b="b" l="l" r="r" t="t"/>
              <a:pathLst>
                <a:path extrusionOk="0" h="1931" w="1976">
                  <a:moveTo>
                    <a:pt x="334" y="0"/>
                  </a:moveTo>
                  <a:cubicBezTo>
                    <a:pt x="144" y="0"/>
                    <a:pt x="1" y="143"/>
                    <a:pt x="1" y="334"/>
                  </a:cubicBezTo>
                  <a:lnTo>
                    <a:pt x="1" y="1929"/>
                  </a:lnTo>
                  <a:cubicBezTo>
                    <a:pt x="28" y="1930"/>
                    <a:pt x="56" y="1931"/>
                    <a:pt x="83" y="1931"/>
                  </a:cubicBezTo>
                  <a:cubicBezTo>
                    <a:pt x="1140" y="1931"/>
                    <a:pt x="1975" y="1045"/>
                    <a:pt x="1906" y="0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g21931e1f200_0_8"/>
            <p:cNvSpPr/>
            <p:nvPr/>
          </p:nvSpPr>
          <p:spPr>
            <a:xfrm>
              <a:off x="3338019" y="4118209"/>
              <a:ext cx="416490" cy="399467"/>
            </a:xfrm>
            <a:custGeom>
              <a:rect b="b" l="l" r="r" t="t"/>
              <a:pathLst>
                <a:path extrusionOk="0" h="11170" w="11646">
                  <a:moveTo>
                    <a:pt x="7121" y="668"/>
                  </a:moveTo>
                  <a:cubicBezTo>
                    <a:pt x="7574" y="668"/>
                    <a:pt x="7955" y="1049"/>
                    <a:pt x="7955" y="1501"/>
                  </a:cubicBezTo>
                  <a:lnTo>
                    <a:pt x="7955" y="2025"/>
                  </a:lnTo>
                  <a:lnTo>
                    <a:pt x="3692" y="2025"/>
                  </a:lnTo>
                  <a:lnTo>
                    <a:pt x="3692" y="1501"/>
                  </a:lnTo>
                  <a:cubicBezTo>
                    <a:pt x="3692" y="1049"/>
                    <a:pt x="4049" y="668"/>
                    <a:pt x="4502" y="668"/>
                  </a:cubicBezTo>
                  <a:lnTo>
                    <a:pt x="7121" y="668"/>
                  </a:lnTo>
                  <a:close/>
                  <a:moveTo>
                    <a:pt x="6359" y="3383"/>
                  </a:moveTo>
                  <a:cubicBezTo>
                    <a:pt x="6526" y="3383"/>
                    <a:pt x="6669" y="3526"/>
                    <a:pt x="6693" y="3692"/>
                  </a:cubicBezTo>
                  <a:lnTo>
                    <a:pt x="6764" y="4311"/>
                  </a:lnTo>
                  <a:lnTo>
                    <a:pt x="7240" y="3930"/>
                  </a:lnTo>
                  <a:cubicBezTo>
                    <a:pt x="7312" y="3871"/>
                    <a:pt x="7395" y="3841"/>
                    <a:pt x="7475" y="3841"/>
                  </a:cubicBezTo>
                  <a:cubicBezTo>
                    <a:pt x="7556" y="3841"/>
                    <a:pt x="7633" y="3871"/>
                    <a:pt x="7693" y="3930"/>
                  </a:cubicBezTo>
                  <a:lnTo>
                    <a:pt x="8455" y="4692"/>
                  </a:lnTo>
                  <a:cubicBezTo>
                    <a:pt x="8598" y="4811"/>
                    <a:pt x="8598" y="5026"/>
                    <a:pt x="8479" y="5145"/>
                  </a:cubicBezTo>
                  <a:lnTo>
                    <a:pt x="8098" y="5645"/>
                  </a:lnTo>
                  <a:lnTo>
                    <a:pt x="8717" y="5716"/>
                  </a:lnTo>
                  <a:cubicBezTo>
                    <a:pt x="8907" y="5740"/>
                    <a:pt x="9026" y="5883"/>
                    <a:pt x="9026" y="6050"/>
                  </a:cubicBezTo>
                  <a:lnTo>
                    <a:pt x="9026" y="7145"/>
                  </a:lnTo>
                  <a:cubicBezTo>
                    <a:pt x="9026" y="7312"/>
                    <a:pt x="8907" y="7455"/>
                    <a:pt x="8741" y="7479"/>
                  </a:cubicBezTo>
                  <a:lnTo>
                    <a:pt x="8098" y="7550"/>
                  </a:lnTo>
                  <a:lnTo>
                    <a:pt x="8502" y="8026"/>
                  </a:lnTo>
                  <a:cubicBezTo>
                    <a:pt x="8621" y="8169"/>
                    <a:pt x="8598" y="8360"/>
                    <a:pt x="8479" y="8479"/>
                  </a:cubicBezTo>
                  <a:lnTo>
                    <a:pt x="7717" y="9241"/>
                  </a:lnTo>
                  <a:cubicBezTo>
                    <a:pt x="7651" y="9306"/>
                    <a:pt x="7564" y="9343"/>
                    <a:pt x="7475" y="9343"/>
                  </a:cubicBezTo>
                  <a:cubicBezTo>
                    <a:pt x="7402" y="9343"/>
                    <a:pt x="7328" y="9318"/>
                    <a:pt x="7264" y="9265"/>
                  </a:cubicBezTo>
                  <a:lnTo>
                    <a:pt x="6764" y="8884"/>
                  </a:lnTo>
                  <a:lnTo>
                    <a:pt x="6693" y="9503"/>
                  </a:lnTo>
                  <a:cubicBezTo>
                    <a:pt x="6669" y="9693"/>
                    <a:pt x="6526" y="9813"/>
                    <a:pt x="6359" y="9813"/>
                  </a:cubicBezTo>
                  <a:lnTo>
                    <a:pt x="5287" y="9813"/>
                  </a:lnTo>
                  <a:cubicBezTo>
                    <a:pt x="5121" y="9813"/>
                    <a:pt x="4954" y="9693"/>
                    <a:pt x="4954" y="9503"/>
                  </a:cubicBezTo>
                  <a:lnTo>
                    <a:pt x="4883" y="8884"/>
                  </a:lnTo>
                  <a:lnTo>
                    <a:pt x="4383" y="9289"/>
                  </a:lnTo>
                  <a:cubicBezTo>
                    <a:pt x="4326" y="9334"/>
                    <a:pt x="4249" y="9357"/>
                    <a:pt x="4170" y="9357"/>
                  </a:cubicBezTo>
                  <a:cubicBezTo>
                    <a:pt x="4082" y="9357"/>
                    <a:pt x="3993" y="9328"/>
                    <a:pt x="3930" y="9265"/>
                  </a:cubicBezTo>
                  <a:lnTo>
                    <a:pt x="3168" y="8503"/>
                  </a:lnTo>
                  <a:cubicBezTo>
                    <a:pt x="3049" y="8384"/>
                    <a:pt x="3025" y="8193"/>
                    <a:pt x="3144" y="8050"/>
                  </a:cubicBezTo>
                  <a:lnTo>
                    <a:pt x="3549" y="7550"/>
                  </a:lnTo>
                  <a:lnTo>
                    <a:pt x="2906" y="7479"/>
                  </a:lnTo>
                  <a:cubicBezTo>
                    <a:pt x="2739" y="7455"/>
                    <a:pt x="2596" y="7312"/>
                    <a:pt x="2596" y="7145"/>
                  </a:cubicBezTo>
                  <a:lnTo>
                    <a:pt x="2596" y="6074"/>
                  </a:lnTo>
                  <a:cubicBezTo>
                    <a:pt x="2596" y="5907"/>
                    <a:pt x="2739" y="5740"/>
                    <a:pt x="2906" y="5740"/>
                  </a:cubicBezTo>
                  <a:lnTo>
                    <a:pt x="3525" y="5669"/>
                  </a:lnTo>
                  <a:lnTo>
                    <a:pt x="3144" y="5169"/>
                  </a:lnTo>
                  <a:cubicBezTo>
                    <a:pt x="3025" y="5050"/>
                    <a:pt x="3025" y="4835"/>
                    <a:pt x="3168" y="4716"/>
                  </a:cubicBezTo>
                  <a:lnTo>
                    <a:pt x="3906" y="3954"/>
                  </a:lnTo>
                  <a:cubicBezTo>
                    <a:pt x="3972" y="3889"/>
                    <a:pt x="4066" y="3852"/>
                    <a:pt x="4157" y="3852"/>
                  </a:cubicBezTo>
                  <a:cubicBezTo>
                    <a:pt x="4232" y="3852"/>
                    <a:pt x="4305" y="3877"/>
                    <a:pt x="4359" y="3930"/>
                  </a:cubicBezTo>
                  <a:lnTo>
                    <a:pt x="4859" y="4335"/>
                  </a:lnTo>
                  <a:lnTo>
                    <a:pt x="4930" y="3692"/>
                  </a:lnTo>
                  <a:cubicBezTo>
                    <a:pt x="4954" y="3526"/>
                    <a:pt x="5097" y="3383"/>
                    <a:pt x="5264" y="3383"/>
                  </a:cubicBezTo>
                  <a:lnTo>
                    <a:pt x="6359" y="3383"/>
                  </a:lnTo>
                  <a:close/>
                  <a:moveTo>
                    <a:pt x="4502" y="1"/>
                  </a:moveTo>
                  <a:cubicBezTo>
                    <a:pt x="3692" y="1"/>
                    <a:pt x="3001" y="668"/>
                    <a:pt x="3001" y="1501"/>
                  </a:cubicBezTo>
                  <a:lnTo>
                    <a:pt x="3001" y="2025"/>
                  </a:lnTo>
                  <a:lnTo>
                    <a:pt x="2596" y="2025"/>
                  </a:lnTo>
                  <a:cubicBezTo>
                    <a:pt x="2643" y="3473"/>
                    <a:pt x="1453" y="4646"/>
                    <a:pt x="82" y="4646"/>
                  </a:cubicBezTo>
                  <a:cubicBezTo>
                    <a:pt x="55" y="4646"/>
                    <a:pt x="28" y="4646"/>
                    <a:pt x="1" y="4645"/>
                  </a:cubicBezTo>
                  <a:lnTo>
                    <a:pt x="1" y="8574"/>
                  </a:lnTo>
                  <a:cubicBezTo>
                    <a:pt x="41" y="8572"/>
                    <a:pt x="81" y="8571"/>
                    <a:pt x="121" y="8571"/>
                  </a:cubicBezTo>
                  <a:cubicBezTo>
                    <a:pt x="1476" y="8571"/>
                    <a:pt x="2643" y="9736"/>
                    <a:pt x="2596" y="11170"/>
                  </a:cubicBezTo>
                  <a:lnTo>
                    <a:pt x="9050" y="11170"/>
                  </a:lnTo>
                  <a:cubicBezTo>
                    <a:pt x="8981" y="9736"/>
                    <a:pt x="10147" y="8571"/>
                    <a:pt x="11524" y="8571"/>
                  </a:cubicBezTo>
                  <a:cubicBezTo>
                    <a:pt x="11564" y="8571"/>
                    <a:pt x="11605" y="8572"/>
                    <a:pt x="11646" y="8574"/>
                  </a:cubicBezTo>
                  <a:lnTo>
                    <a:pt x="11646" y="4645"/>
                  </a:lnTo>
                  <a:cubicBezTo>
                    <a:pt x="11618" y="4646"/>
                    <a:pt x="11590" y="4646"/>
                    <a:pt x="11563" y="4646"/>
                  </a:cubicBezTo>
                  <a:cubicBezTo>
                    <a:pt x="10192" y="4646"/>
                    <a:pt x="8980" y="3496"/>
                    <a:pt x="9050" y="2025"/>
                  </a:cubicBezTo>
                  <a:lnTo>
                    <a:pt x="8621" y="2025"/>
                  </a:lnTo>
                  <a:lnTo>
                    <a:pt x="8621" y="1501"/>
                  </a:lnTo>
                  <a:cubicBezTo>
                    <a:pt x="8621" y="668"/>
                    <a:pt x="7955" y="1"/>
                    <a:pt x="7121" y="1"/>
                  </a:cubicBezTo>
                  <a:lnTo>
                    <a:pt x="4502" y="1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g21931e1f200_0_8"/>
            <p:cNvSpPr/>
            <p:nvPr/>
          </p:nvSpPr>
          <p:spPr>
            <a:xfrm>
              <a:off x="3683890" y="4448630"/>
              <a:ext cx="70631" cy="69057"/>
            </a:xfrm>
            <a:custGeom>
              <a:rect b="b" l="l" r="r" t="t"/>
              <a:pathLst>
                <a:path extrusionOk="0" h="1931" w="1975">
                  <a:moveTo>
                    <a:pt x="1894" y="0"/>
                  </a:moveTo>
                  <a:cubicBezTo>
                    <a:pt x="837" y="0"/>
                    <a:pt x="0" y="909"/>
                    <a:pt x="70" y="1931"/>
                  </a:cubicBezTo>
                  <a:lnTo>
                    <a:pt x="1618" y="1931"/>
                  </a:lnTo>
                  <a:cubicBezTo>
                    <a:pt x="1808" y="1931"/>
                    <a:pt x="1975" y="1788"/>
                    <a:pt x="1975" y="1598"/>
                  </a:cubicBezTo>
                  <a:lnTo>
                    <a:pt x="1975" y="2"/>
                  </a:lnTo>
                  <a:cubicBezTo>
                    <a:pt x="1948" y="1"/>
                    <a:pt x="1921" y="0"/>
                    <a:pt x="1894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g21931e1f200_0_8"/>
            <p:cNvSpPr/>
            <p:nvPr/>
          </p:nvSpPr>
          <p:spPr>
            <a:xfrm>
              <a:off x="3683890" y="4190630"/>
              <a:ext cx="70631" cy="69057"/>
            </a:xfrm>
            <a:custGeom>
              <a:rect b="b" l="l" r="r" t="t"/>
              <a:pathLst>
                <a:path extrusionOk="0" h="1931" w="1975">
                  <a:moveTo>
                    <a:pt x="70" y="0"/>
                  </a:moveTo>
                  <a:cubicBezTo>
                    <a:pt x="0" y="1045"/>
                    <a:pt x="836" y="1931"/>
                    <a:pt x="1892" y="1931"/>
                  </a:cubicBezTo>
                  <a:cubicBezTo>
                    <a:pt x="1920" y="1931"/>
                    <a:pt x="1947" y="1930"/>
                    <a:pt x="1975" y="1929"/>
                  </a:cubicBezTo>
                  <a:lnTo>
                    <a:pt x="1975" y="334"/>
                  </a:lnTo>
                  <a:cubicBezTo>
                    <a:pt x="1975" y="143"/>
                    <a:pt x="1808" y="0"/>
                    <a:pt x="1618" y="0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g21931e1f200_0_8"/>
            <p:cNvSpPr/>
            <p:nvPr/>
          </p:nvSpPr>
          <p:spPr>
            <a:xfrm>
              <a:off x="3533074" y="4341374"/>
              <a:ext cx="25570" cy="25570"/>
            </a:xfrm>
            <a:custGeom>
              <a:rect b="b" l="l" r="r" t="t"/>
              <a:pathLst>
                <a:path extrusionOk="0" h="715" w="715">
                  <a:moveTo>
                    <a:pt x="357" y="0"/>
                  </a:moveTo>
                  <a:cubicBezTo>
                    <a:pt x="167" y="0"/>
                    <a:pt x="0" y="167"/>
                    <a:pt x="0" y="358"/>
                  </a:cubicBezTo>
                  <a:cubicBezTo>
                    <a:pt x="0" y="548"/>
                    <a:pt x="167" y="715"/>
                    <a:pt x="357" y="715"/>
                  </a:cubicBezTo>
                  <a:cubicBezTo>
                    <a:pt x="572" y="715"/>
                    <a:pt x="715" y="548"/>
                    <a:pt x="715" y="358"/>
                  </a:cubicBezTo>
                  <a:cubicBezTo>
                    <a:pt x="715" y="167"/>
                    <a:pt x="572" y="0"/>
                    <a:pt x="357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" name="Google Shape;173;g21931e1f200_0_8"/>
          <p:cNvGrpSpPr/>
          <p:nvPr/>
        </p:nvGrpSpPr>
        <p:grpSpPr>
          <a:xfrm>
            <a:off x="7413943" y="2460554"/>
            <a:ext cx="339202" cy="317700"/>
            <a:chOff x="2620884" y="2735942"/>
            <a:chExt cx="402900" cy="416492"/>
          </a:xfrm>
        </p:grpSpPr>
        <p:sp>
          <p:nvSpPr>
            <p:cNvPr id="174" name="Google Shape;174;g21931e1f200_0_8"/>
            <p:cNvSpPr/>
            <p:nvPr/>
          </p:nvSpPr>
          <p:spPr>
            <a:xfrm>
              <a:off x="2620884" y="2797241"/>
              <a:ext cx="402900" cy="355193"/>
            </a:xfrm>
            <a:custGeom>
              <a:rect b="b" l="l" r="r" t="t"/>
              <a:pathLst>
                <a:path extrusionOk="0" h="9932" w="11266">
                  <a:moveTo>
                    <a:pt x="334" y="1"/>
                  </a:moveTo>
                  <a:cubicBezTo>
                    <a:pt x="144" y="1"/>
                    <a:pt x="1" y="168"/>
                    <a:pt x="1" y="334"/>
                  </a:cubicBezTo>
                  <a:lnTo>
                    <a:pt x="1" y="9598"/>
                  </a:lnTo>
                  <a:cubicBezTo>
                    <a:pt x="1" y="9789"/>
                    <a:pt x="144" y="9932"/>
                    <a:pt x="334" y="9932"/>
                  </a:cubicBezTo>
                  <a:lnTo>
                    <a:pt x="10908" y="9932"/>
                  </a:lnTo>
                  <a:cubicBezTo>
                    <a:pt x="11098" y="9932"/>
                    <a:pt x="11265" y="9789"/>
                    <a:pt x="11265" y="9598"/>
                  </a:cubicBezTo>
                  <a:cubicBezTo>
                    <a:pt x="11265" y="9408"/>
                    <a:pt x="11098" y="9265"/>
                    <a:pt x="10908" y="9265"/>
                  </a:cubicBezTo>
                  <a:lnTo>
                    <a:pt x="10574" y="9265"/>
                  </a:lnTo>
                  <a:lnTo>
                    <a:pt x="10574" y="1930"/>
                  </a:lnTo>
                  <a:cubicBezTo>
                    <a:pt x="10574" y="1811"/>
                    <a:pt x="10479" y="1716"/>
                    <a:pt x="10336" y="1716"/>
                  </a:cubicBezTo>
                  <a:lnTo>
                    <a:pt x="9717" y="1716"/>
                  </a:lnTo>
                  <a:cubicBezTo>
                    <a:pt x="9598" y="1716"/>
                    <a:pt x="9503" y="1811"/>
                    <a:pt x="9503" y="1930"/>
                  </a:cubicBezTo>
                  <a:lnTo>
                    <a:pt x="9503" y="9265"/>
                  </a:lnTo>
                  <a:lnTo>
                    <a:pt x="8812" y="9265"/>
                  </a:lnTo>
                  <a:lnTo>
                    <a:pt x="8812" y="4692"/>
                  </a:lnTo>
                  <a:cubicBezTo>
                    <a:pt x="8812" y="4573"/>
                    <a:pt x="8717" y="4454"/>
                    <a:pt x="8574" y="4454"/>
                  </a:cubicBezTo>
                  <a:lnTo>
                    <a:pt x="7955" y="4454"/>
                  </a:lnTo>
                  <a:cubicBezTo>
                    <a:pt x="7836" y="4454"/>
                    <a:pt x="7741" y="4573"/>
                    <a:pt x="7741" y="4692"/>
                  </a:cubicBezTo>
                  <a:lnTo>
                    <a:pt x="7741" y="9265"/>
                  </a:lnTo>
                  <a:lnTo>
                    <a:pt x="7050" y="9265"/>
                  </a:lnTo>
                  <a:lnTo>
                    <a:pt x="7050" y="6597"/>
                  </a:lnTo>
                  <a:cubicBezTo>
                    <a:pt x="7050" y="6478"/>
                    <a:pt x="6955" y="6383"/>
                    <a:pt x="6812" y="6383"/>
                  </a:cubicBezTo>
                  <a:lnTo>
                    <a:pt x="6193" y="6383"/>
                  </a:lnTo>
                  <a:cubicBezTo>
                    <a:pt x="6074" y="6383"/>
                    <a:pt x="5978" y="6478"/>
                    <a:pt x="5978" y="6597"/>
                  </a:cubicBezTo>
                  <a:lnTo>
                    <a:pt x="5978" y="9265"/>
                  </a:lnTo>
                  <a:lnTo>
                    <a:pt x="5288" y="9265"/>
                  </a:lnTo>
                  <a:lnTo>
                    <a:pt x="5288" y="4669"/>
                  </a:lnTo>
                  <a:cubicBezTo>
                    <a:pt x="5288" y="4549"/>
                    <a:pt x="5192" y="4430"/>
                    <a:pt x="5050" y="4430"/>
                  </a:cubicBezTo>
                  <a:lnTo>
                    <a:pt x="4430" y="4430"/>
                  </a:lnTo>
                  <a:cubicBezTo>
                    <a:pt x="4311" y="4430"/>
                    <a:pt x="4216" y="4549"/>
                    <a:pt x="4216" y="4669"/>
                  </a:cubicBezTo>
                  <a:lnTo>
                    <a:pt x="4216" y="9265"/>
                  </a:lnTo>
                  <a:lnTo>
                    <a:pt x="3525" y="9265"/>
                  </a:lnTo>
                  <a:lnTo>
                    <a:pt x="3525" y="6597"/>
                  </a:lnTo>
                  <a:cubicBezTo>
                    <a:pt x="3525" y="6478"/>
                    <a:pt x="3430" y="6383"/>
                    <a:pt x="3287" y="6383"/>
                  </a:cubicBezTo>
                  <a:lnTo>
                    <a:pt x="2668" y="6383"/>
                  </a:lnTo>
                  <a:cubicBezTo>
                    <a:pt x="2549" y="6383"/>
                    <a:pt x="2454" y="6478"/>
                    <a:pt x="2454" y="6597"/>
                  </a:cubicBezTo>
                  <a:lnTo>
                    <a:pt x="2454" y="9265"/>
                  </a:lnTo>
                  <a:lnTo>
                    <a:pt x="1763" y="9265"/>
                  </a:lnTo>
                  <a:lnTo>
                    <a:pt x="1763" y="8336"/>
                  </a:lnTo>
                  <a:cubicBezTo>
                    <a:pt x="1763" y="8217"/>
                    <a:pt x="1668" y="8122"/>
                    <a:pt x="1525" y="8122"/>
                  </a:cubicBezTo>
                  <a:lnTo>
                    <a:pt x="691" y="8122"/>
                  </a:lnTo>
                  <a:lnTo>
                    <a:pt x="691" y="334"/>
                  </a:lnTo>
                  <a:cubicBezTo>
                    <a:pt x="691" y="168"/>
                    <a:pt x="525" y="1"/>
                    <a:pt x="334" y="1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g21931e1f200_0_8"/>
            <p:cNvSpPr/>
            <p:nvPr/>
          </p:nvSpPr>
          <p:spPr>
            <a:xfrm>
              <a:off x="2667734" y="2735942"/>
              <a:ext cx="327084" cy="182711"/>
            </a:xfrm>
            <a:custGeom>
              <a:rect b="b" l="l" r="r" t="t"/>
              <a:pathLst>
                <a:path extrusionOk="0" h="5109" w="9146">
                  <a:moveTo>
                    <a:pt x="7693" y="0"/>
                  </a:moveTo>
                  <a:cubicBezTo>
                    <a:pt x="7502" y="0"/>
                    <a:pt x="7336" y="167"/>
                    <a:pt x="7336" y="357"/>
                  </a:cubicBezTo>
                  <a:cubicBezTo>
                    <a:pt x="7336" y="548"/>
                    <a:pt x="7502" y="691"/>
                    <a:pt x="7693" y="691"/>
                  </a:cubicBezTo>
                  <a:lnTo>
                    <a:pt x="7978" y="691"/>
                  </a:lnTo>
                  <a:lnTo>
                    <a:pt x="4883" y="3787"/>
                  </a:lnTo>
                  <a:lnTo>
                    <a:pt x="2882" y="2215"/>
                  </a:lnTo>
                  <a:cubicBezTo>
                    <a:pt x="2829" y="2161"/>
                    <a:pt x="2756" y="2137"/>
                    <a:pt x="2681" y="2137"/>
                  </a:cubicBezTo>
                  <a:cubicBezTo>
                    <a:pt x="2589" y="2137"/>
                    <a:pt x="2495" y="2173"/>
                    <a:pt x="2430" y="2239"/>
                  </a:cubicBezTo>
                  <a:lnTo>
                    <a:pt x="144" y="4525"/>
                  </a:lnTo>
                  <a:cubicBezTo>
                    <a:pt x="1" y="4668"/>
                    <a:pt x="1" y="4882"/>
                    <a:pt x="144" y="5001"/>
                  </a:cubicBezTo>
                  <a:cubicBezTo>
                    <a:pt x="215" y="5073"/>
                    <a:pt x="304" y="5108"/>
                    <a:pt x="391" y="5108"/>
                  </a:cubicBezTo>
                  <a:cubicBezTo>
                    <a:pt x="477" y="5108"/>
                    <a:pt x="560" y="5073"/>
                    <a:pt x="620" y="5001"/>
                  </a:cubicBezTo>
                  <a:lnTo>
                    <a:pt x="2692" y="2929"/>
                  </a:lnTo>
                  <a:lnTo>
                    <a:pt x="4692" y="4525"/>
                  </a:lnTo>
                  <a:cubicBezTo>
                    <a:pt x="4760" y="4570"/>
                    <a:pt x="4838" y="4594"/>
                    <a:pt x="4914" y="4594"/>
                  </a:cubicBezTo>
                  <a:cubicBezTo>
                    <a:pt x="4999" y="4594"/>
                    <a:pt x="5082" y="4564"/>
                    <a:pt x="5145" y="4501"/>
                  </a:cubicBezTo>
                  <a:lnTo>
                    <a:pt x="8455" y="1167"/>
                  </a:lnTo>
                  <a:lnTo>
                    <a:pt x="8455" y="1477"/>
                  </a:lnTo>
                  <a:cubicBezTo>
                    <a:pt x="8455" y="1667"/>
                    <a:pt x="8598" y="1810"/>
                    <a:pt x="8788" y="1810"/>
                  </a:cubicBezTo>
                  <a:cubicBezTo>
                    <a:pt x="8979" y="1810"/>
                    <a:pt x="9145" y="1667"/>
                    <a:pt x="9145" y="1477"/>
                  </a:cubicBezTo>
                  <a:lnTo>
                    <a:pt x="9145" y="357"/>
                  </a:lnTo>
                  <a:cubicBezTo>
                    <a:pt x="9145" y="167"/>
                    <a:pt x="8979" y="0"/>
                    <a:pt x="8788" y="0"/>
                  </a:cubicBezTo>
                  <a:lnTo>
                    <a:pt x="7693" y="0"/>
                  </a:ln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" name="Google Shape;176;g21931e1f200_0_8"/>
          <p:cNvGrpSpPr/>
          <p:nvPr/>
        </p:nvGrpSpPr>
        <p:grpSpPr>
          <a:xfrm>
            <a:off x="4604136" y="2711611"/>
            <a:ext cx="716468" cy="666549"/>
            <a:chOff x="3070050" y="2210325"/>
            <a:chExt cx="1016700" cy="1016700"/>
          </a:xfrm>
        </p:grpSpPr>
        <p:sp>
          <p:nvSpPr>
            <p:cNvPr id="177" name="Google Shape;177;g21931e1f200_0_8"/>
            <p:cNvSpPr/>
            <p:nvPr/>
          </p:nvSpPr>
          <p:spPr>
            <a:xfrm>
              <a:off x="3070050" y="2210325"/>
              <a:ext cx="1016700" cy="1016700"/>
            </a:xfrm>
            <a:prstGeom prst="ellipse">
              <a:avLst/>
            </a:prstGeom>
            <a:noFill/>
            <a:ln cap="flat" cmpd="sng" w="19050">
              <a:solidFill>
                <a:srgbClr val="8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8" name="Google Shape;178;g21931e1f200_0_8"/>
            <p:cNvGrpSpPr/>
            <p:nvPr/>
          </p:nvGrpSpPr>
          <p:grpSpPr>
            <a:xfrm>
              <a:off x="3337695" y="2478467"/>
              <a:ext cx="481411" cy="480423"/>
              <a:chOff x="5439998" y="2736800"/>
              <a:chExt cx="417348" cy="416491"/>
            </a:xfrm>
          </p:grpSpPr>
          <p:sp>
            <p:nvSpPr>
              <p:cNvPr id="179" name="Google Shape;179;g21931e1f200_0_8"/>
              <p:cNvSpPr/>
              <p:nvPr/>
            </p:nvSpPr>
            <p:spPr>
              <a:xfrm>
                <a:off x="5439998" y="2736800"/>
                <a:ext cx="123524" cy="23854"/>
              </a:xfrm>
              <a:custGeom>
                <a:rect b="b" l="l" r="r" t="t"/>
                <a:pathLst>
                  <a:path extrusionOk="0" h="667" w="3454">
                    <a:moveTo>
                      <a:pt x="358" y="0"/>
                    </a:moveTo>
                    <a:cubicBezTo>
                      <a:pt x="167" y="0"/>
                      <a:pt x="1" y="143"/>
                      <a:pt x="1" y="333"/>
                    </a:cubicBezTo>
                    <a:lnTo>
                      <a:pt x="1" y="667"/>
                    </a:lnTo>
                    <a:lnTo>
                      <a:pt x="3454" y="667"/>
                    </a:lnTo>
                    <a:cubicBezTo>
                      <a:pt x="3144" y="238"/>
                      <a:pt x="3240" y="381"/>
                      <a:pt x="3049" y="119"/>
                    </a:cubicBezTo>
                    <a:cubicBezTo>
                      <a:pt x="3001" y="48"/>
                      <a:pt x="2882" y="0"/>
                      <a:pt x="2787" y="0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rgbClr val="8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g21931e1f200_0_8"/>
              <p:cNvSpPr/>
              <p:nvPr/>
            </p:nvSpPr>
            <p:spPr>
              <a:xfrm>
                <a:off x="5628222" y="2955674"/>
                <a:ext cx="123524" cy="24712"/>
              </a:xfrm>
              <a:custGeom>
                <a:rect b="b" l="l" r="r" t="t"/>
                <a:pathLst>
                  <a:path extrusionOk="0" h="691" w="3454">
                    <a:moveTo>
                      <a:pt x="358" y="0"/>
                    </a:moveTo>
                    <a:cubicBezTo>
                      <a:pt x="168" y="0"/>
                      <a:pt x="1" y="167"/>
                      <a:pt x="1" y="358"/>
                    </a:cubicBezTo>
                    <a:lnTo>
                      <a:pt x="1" y="691"/>
                    </a:lnTo>
                    <a:lnTo>
                      <a:pt x="3454" y="691"/>
                    </a:lnTo>
                    <a:cubicBezTo>
                      <a:pt x="3144" y="262"/>
                      <a:pt x="3240" y="405"/>
                      <a:pt x="3049" y="143"/>
                    </a:cubicBezTo>
                    <a:cubicBezTo>
                      <a:pt x="2978" y="72"/>
                      <a:pt x="2882" y="0"/>
                      <a:pt x="2787" y="0"/>
                    </a:cubicBezTo>
                    <a:lnTo>
                      <a:pt x="358" y="0"/>
                    </a:lnTo>
                    <a:close/>
                  </a:path>
                </a:pathLst>
              </a:custGeom>
              <a:solidFill>
                <a:srgbClr val="8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g21931e1f200_0_8"/>
              <p:cNvSpPr/>
              <p:nvPr/>
            </p:nvSpPr>
            <p:spPr>
              <a:xfrm>
                <a:off x="5439998" y="2785331"/>
                <a:ext cx="417348" cy="367960"/>
              </a:xfrm>
              <a:custGeom>
                <a:rect b="b" l="l" r="r" t="t"/>
                <a:pathLst>
                  <a:path extrusionOk="0" h="10289" w="11670">
                    <a:moveTo>
                      <a:pt x="2525" y="1715"/>
                    </a:moveTo>
                    <a:cubicBezTo>
                      <a:pt x="2716" y="1715"/>
                      <a:pt x="2859" y="1882"/>
                      <a:pt x="2859" y="2072"/>
                    </a:cubicBezTo>
                    <a:cubicBezTo>
                      <a:pt x="2859" y="2263"/>
                      <a:pt x="2716" y="2406"/>
                      <a:pt x="2525" y="2406"/>
                    </a:cubicBezTo>
                    <a:cubicBezTo>
                      <a:pt x="2335" y="2406"/>
                      <a:pt x="2192" y="2263"/>
                      <a:pt x="2192" y="2072"/>
                    </a:cubicBezTo>
                    <a:cubicBezTo>
                      <a:pt x="2192" y="1882"/>
                      <a:pt x="2335" y="1715"/>
                      <a:pt x="2525" y="1715"/>
                    </a:cubicBezTo>
                    <a:close/>
                    <a:moveTo>
                      <a:pt x="3883" y="1715"/>
                    </a:moveTo>
                    <a:cubicBezTo>
                      <a:pt x="4073" y="1715"/>
                      <a:pt x="4240" y="1882"/>
                      <a:pt x="4240" y="2072"/>
                    </a:cubicBezTo>
                    <a:cubicBezTo>
                      <a:pt x="4240" y="2263"/>
                      <a:pt x="4073" y="2406"/>
                      <a:pt x="3883" y="2406"/>
                    </a:cubicBezTo>
                    <a:cubicBezTo>
                      <a:pt x="3692" y="2406"/>
                      <a:pt x="3549" y="2263"/>
                      <a:pt x="3549" y="2072"/>
                    </a:cubicBezTo>
                    <a:cubicBezTo>
                      <a:pt x="3549" y="1882"/>
                      <a:pt x="3692" y="1715"/>
                      <a:pt x="3883" y="1715"/>
                    </a:cubicBezTo>
                    <a:close/>
                    <a:moveTo>
                      <a:pt x="10170" y="2406"/>
                    </a:moveTo>
                    <a:lnTo>
                      <a:pt x="10170" y="6145"/>
                    </a:lnTo>
                    <a:lnTo>
                      <a:pt x="5264" y="6145"/>
                    </a:lnTo>
                    <a:lnTo>
                      <a:pt x="5264" y="7859"/>
                    </a:lnTo>
                    <a:lnTo>
                      <a:pt x="2859" y="7859"/>
                    </a:lnTo>
                    <a:lnTo>
                      <a:pt x="2859" y="4144"/>
                    </a:lnTo>
                    <a:lnTo>
                      <a:pt x="6050" y="4144"/>
                    </a:lnTo>
                    <a:cubicBezTo>
                      <a:pt x="6240" y="4144"/>
                      <a:pt x="6407" y="3978"/>
                      <a:pt x="6407" y="3787"/>
                    </a:cubicBezTo>
                    <a:lnTo>
                      <a:pt x="6407" y="2406"/>
                    </a:lnTo>
                    <a:lnTo>
                      <a:pt x="10170" y="2406"/>
                    </a:lnTo>
                    <a:close/>
                    <a:moveTo>
                      <a:pt x="7788" y="7859"/>
                    </a:moveTo>
                    <a:cubicBezTo>
                      <a:pt x="7979" y="7859"/>
                      <a:pt x="8122" y="8026"/>
                      <a:pt x="8122" y="8216"/>
                    </a:cubicBezTo>
                    <a:cubicBezTo>
                      <a:pt x="8122" y="8407"/>
                      <a:pt x="7979" y="8550"/>
                      <a:pt x="7788" y="8550"/>
                    </a:cubicBezTo>
                    <a:cubicBezTo>
                      <a:pt x="7598" y="8550"/>
                      <a:pt x="7431" y="8407"/>
                      <a:pt x="7431" y="8216"/>
                    </a:cubicBezTo>
                    <a:cubicBezTo>
                      <a:pt x="7431" y="8026"/>
                      <a:pt x="7598" y="7859"/>
                      <a:pt x="7788" y="7859"/>
                    </a:cubicBezTo>
                    <a:close/>
                    <a:moveTo>
                      <a:pt x="9146" y="7859"/>
                    </a:moveTo>
                    <a:cubicBezTo>
                      <a:pt x="9336" y="7859"/>
                      <a:pt x="9479" y="8026"/>
                      <a:pt x="9479" y="8216"/>
                    </a:cubicBezTo>
                    <a:cubicBezTo>
                      <a:pt x="9479" y="8407"/>
                      <a:pt x="9336" y="8550"/>
                      <a:pt x="9146" y="8550"/>
                    </a:cubicBezTo>
                    <a:cubicBezTo>
                      <a:pt x="8955" y="8550"/>
                      <a:pt x="8812" y="8407"/>
                      <a:pt x="8812" y="8216"/>
                    </a:cubicBezTo>
                    <a:cubicBezTo>
                      <a:pt x="8812" y="8026"/>
                      <a:pt x="8955" y="7859"/>
                      <a:pt x="9146" y="7859"/>
                    </a:cubicBezTo>
                    <a:close/>
                    <a:moveTo>
                      <a:pt x="1" y="1"/>
                    </a:moveTo>
                    <a:lnTo>
                      <a:pt x="1" y="334"/>
                    </a:lnTo>
                    <a:lnTo>
                      <a:pt x="1" y="3787"/>
                    </a:lnTo>
                    <a:cubicBezTo>
                      <a:pt x="1" y="3978"/>
                      <a:pt x="167" y="4144"/>
                      <a:pt x="358" y="4144"/>
                    </a:cubicBezTo>
                    <a:lnTo>
                      <a:pt x="2192" y="4144"/>
                    </a:lnTo>
                    <a:lnTo>
                      <a:pt x="2192" y="8216"/>
                    </a:lnTo>
                    <a:cubicBezTo>
                      <a:pt x="2192" y="8383"/>
                      <a:pt x="2335" y="8550"/>
                      <a:pt x="2525" y="8550"/>
                    </a:cubicBezTo>
                    <a:lnTo>
                      <a:pt x="5264" y="8550"/>
                    </a:lnTo>
                    <a:lnTo>
                      <a:pt x="5264" y="9931"/>
                    </a:lnTo>
                    <a:cubicBezTo>
                      <a:pt x="5264" y="10122"/>
                      <a:pt x="5431" y="10288"/>
                      <a:pt x="5621" y="10288"/>
                    </a:cubicBezTo>
                    <a:lnTo>
                      <a:pt x="11313" y="10288"/>
                    </a:lnTo>
                    <a:cubicBezTo>
                      <a:pt x="11503" y="10288"/>
                      <a:pt x="11670" y="10122"/>
                      <a:pt x="11670" y="9931"/>
                    </a:cubicBezTo>
                    <a:lnTo>
                      <a:pt x="11670" y="6478"/>
                    </a:lnTo>
                    <a:cubicBezTo>
                      <a:pt x="11670" y="6288"/>
                      <a:pt x="11503" y="6145"/>
                      <a:pt x="11313" y="6145"/>
                    </a:cubicBezTo>
                    <a:lnTo>
                      <a:pt x="10836" y="6145"/>
                    </a:lnTo>
                    <a:lnTo>
                      <a:pt x="10836" y="2072"/>
                    </a:lnTo>
                    <a:cubicBezTo>
                      <a:pt x="10836" y="1882"/>
                      <a:pt x="10694" y="1715"/>
                      <a:pt x="10503" y="1715"/>
                    </a:cubicBezTo>
                    <a:lnTo>
                      <a:pt x="6407" y="1715"/>
                    </a:lnTo>
                    <a:lnTo>
                      <a:pt x="6407" y="334"/>
                    </a:lnTo>
                    <a:cubicBezTo>
                      <a:pt x="6407" y="143"/>
                      <a:pt x="6240" y="1"/>
                      <a:pt x="6050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2" name="Google Shape;182;g21931e1f200_0_8"/>
          <p:cNvGrpSpPr/>
          <p:nvPr/>
        </p:nvGrpSpPr>
        <p:grpSpPr>
          <a:xfrm flipH="1">
            <a:off x="4610258" y="2272523"/>
            <a:ext cx="704198" cy="158713"/>
            <a:chOff x="2300350" y="2601250"/>
            <a:chExt cx="2275275" cy="623625"/>
          </a:xfrm>
        </p:grpSpPr>
        <p:sp>
          <p:nvSpPr>
            <p:cNvPr id="183" name="Google Shape;183;g21931e1f200_0_8"/>
            <p:cNvSpPr/>
            <p:nvPr/>
          </p:nvSpPr>
          <p:spPr>
            <a:xfrm>
              <a:off x="2300350" y="2601250"/>
              <a:ext cx="392100" cy="623625"/>
            </a:xfrm>
            <a:custGeom>
              <a:rect b="b" l="l" r="r" t="t"/>
              <a:pathLst>
                <a:path extrusionOk="0" h="24945" w="15684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g21931e1f200_0_8"/>
            <p:cNvSpPr/>
            <p:nvPr/>
          </p:nvSpPr>
          <p:spPr>
            <a:xfrm>
              <a:off x="2680075" y="2601250"/>
              <a:ext cx="389025" cy="623625"/>
            </a:xfrm>
            <a:custGeom>
              <a:rect b="b" l="l" r="r" t="t"/>
              <a:pathLst>
                <a:path extrusionOk="0" h="24945" w="15561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g21931e1f200_0_8"/>
            <p:cNvSpPr/>
            <p:nvPr/>
          </p:nvSpPr>
          <p:spPr>
            <a:xfrm>
              <a:off x="30567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g21931e1f200_0_8"/>
            <p:cNvSpPr/>
            <p:nvPr/>
          </p:nvSpPr>
          <p:spPr>
            <a:xfrm>
              <a:off x="343335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g21931e1f200_0_8"/>
            <p:cNvSpPr/>
            <p:nvPr/>
          </p:nvSpPr>
          <p:spPr>
            <a:xfrm>
              <a:off x="3810000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g21931e1f200_0_8"/>
            <p:cNvSpPr/>
            <p:nvPr/>
          </p:nvSpPr>
          <p:spPr>
            <a:xfrm>
              <a:off x="4186625" y="2601250"/>
              <a:ext cx="389000" cy="623625"/>
            </a:xfrm>
            <a:custGeom>
              <a:rect b="b" l="l" r="r" t="t"/>
              <a:pathLst>
                <a:path extrusionOk="0" h="24945" w="1556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89" name="Google Shape;189;g21931e1f200_0_8"/>
          <p:cNvCxnSpPr/>
          <p:nvPr/>
        </p:nvCxnSpPr>
        <p:spPr>
          <a:xfrm flipH="1" rot="10800000">
            <a:off x="6521552" y="2690301"/>
            <a:ext cx="704100" cy="576900"/>
          </a:xfrm>
          <a:prstGeom prst="bentConnector3">
            <a:avLst>
              <a:gd fmla="val 49989" name="adj1"/>
            </a:avLst>
          </a:prstGeom>
          <a:noFill/>
          <a:ln cap="flat" cmpd="sng" w="19050">
            <a:solidFill>
              <a:srgbClr val="8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0" name="Google Shape;190;g21931e1f200_0_8"/>
          <p:cNvSpPr/>
          <p:nvPr/>
        </p:nvSpPr>
        <p:spPr>
          <a:xfrm>
            <a:off x="5805112" y="2859597"/>
            <a:ext cx="716400" cy="666600"/>
          </a:xfrm>
          <a:prstGeom prst="ellipse">
            <a:avLst/>
          </a:prstGeom>
          <a:noFill/>
          <a:ln cap="flat" cmpd="sng" w="19050">
            <a:solidFill>
              <a:srgbClr val="8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1" name="Google Shape;191;g21931e1f200_0_8"/>
          <p:cNvGrpSpPr/>
          <p:nvPr/>
        </p:nvGrpSpPr>
        <p:grpSpPr>
          <a:xfrm>
            <a:off x="5820812" y="2272533"/>
            <a:ext cx="403570" cy="376400"/>
            <a:chOff x="-61784125" y="3377700"/>
            <a:chExt cx="316650" cy="317450"/>
          </a:xfrm>
        </p:grpSpPr>
        <p:sp>
          <p:nvSpPr>
            <p:cNvPr id="192" name="Google Shape;192;g21931e1f200_0_8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g21931e1f200_0_8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g21931e1f200_0_8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g21931e1f200_0_8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g21931e1f200_0_8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g21931e1f200_0_8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g21931e1f200_0_8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8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99" name="Google Shape;199;g21931e1f200_0_8"/>
          <p:cNvCxnSpPr/>
          <p:nvPr/>
        </p:nvCxnSpPr>
        <p:spPr>
          <a:xfrm>
            <a:off x="5320491" y="2911922"/>
            <a:ext cx="502200" cy="322800"/>
          </a:xfrm>
          <a:prstGeom prst="bentConnector3">
            <a:avLst>
              <a:gd fmla="val 49984" name="adj1"/>
            </a:avLst>
          </a:prstGeom>
          <a:noFill/>
          <a:ln cap="flat" cmpd="sng" w="19050">
            <a:solidFill>
              <a:srgbClr val="8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"/>
          <p:cNvSpPr txBox="1"/>
          <p:nvPr>
            <p:ph type="title"/>
          </p:nvPr>
        </p:nvSpPr>
        <p:spPr>
          <a:xfrm>
            <a:off x="1815000" y="1918800"/>
            <a:ext cx="5514000" cy="130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bg"/>
              <a:t>Благодарим Ви за вниманието!</a:t>
            </a:r>
            <a:endParaRPr/>
          </a:p>
        </p:txBody>
      </p:sp>
      <p:pic>
        <p:nvPicPr>
          <p:cNvPr id="205" name="Google Shape;20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7547975" y="2720533"/>
            <a:ext cx="1640925" cy="2422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4690972">
            <a:off x="20217" y="-175748"/>
            <a:ext cx="1837641" cy="1810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5400000">
            <a:off x="-102310" y="3490636"/>
            <a:ext cx="1745422" cy="1644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